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4" autoAdjust="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BE21-958F-4920-A929-0E1B9AB3994B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48DB-7309-4611-B93B-EA6B78FB0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23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BE21-958F-4920-A929-0E1B9AB3994B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48DB-7309-4611-B93B-EA6B78FB0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4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BE21-958F-4920-A929-0E1B9AB3994B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48DB-7309-4611-B93B-EA6B78FB0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2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BE21-958F-4920-A929-0E1B9AB3994B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48DB-7309-4611-B93B-EA6B78FB0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10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BE21-958F-4920-A929-0E1B9AB3994B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48DB-7309-4611-B93B-EA6B78FB0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14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BE21-958F-4920-A929-0E1B9AB3994B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48DB-7309-4611-B93B-EA6B78FB0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49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BE21-958F-4920-A929-0E1B9AB3994B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48DB-7309-4611-B93B-EA6B78FB0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4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BE21-958F-4920-A929-0E1B9AB3994B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48DB-7309-4611-B93B-EA6B78FB0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1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BE21-958F-4920-A929-0E1B9AB3994B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48DB-7309-4611-B93B-EA6B78FB0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92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BE21-958F-4920-A929-0E1B9AB3994B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48DB-7309-4611-B93B-EA6B78FB0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67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BE21-958F-4920-A929-0E1B9AB3994B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48DB-7309-4611-B93B-EA6B78FB0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01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5BE21-958F-4920-A929-0E1B9AB3994B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948DB-7309-4611-B93B-EA6B78FB0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06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2564904"/>
            <a:ext cx="5360640" cy="28083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lebyazhe43.ru/wp-content/uploads/2017/04/byudzhet-dlya-grazhdan-730x48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99392"/>
            <a:ext cx="9649071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2662064" cy="432047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050" dirty="0">
                <a:ea typeface="Calibri"/>
                <a:cs typeface="Times New Roman"/>
              </a:rPr>
              <a:t/>
            </a:r>
            <a:br>
              <a:rPr lang="ru-RU" sz="105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61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4"/>
    </mc:Choice>
    <mc:Fallback>
      <p:transition spd="slow" advTm="1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gorod-kropotkin.ru/_pictures/2016/2016-11-23_15-34-27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406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en-US" dirty="0" smtClean="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en-US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СПАСИБО ЗА ВНИМАНИЕ.</a:t>
            </a:r>
            <a:endParaRPr lang="ru-RU" sz="8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8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АДМИНИСТРАЦИЯ ИСТОМИНСКОГО СЕЛЬСКОГО ПОСЕЛЕНИЯ</a:t>
            </a:r>
            <a:endParaRPr lang="ru-RU" sz="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85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belrn.ru/wp-content/uploads/2016/03/%D0%A1%D0%BB%D0%B0%D0%B9%D0%B4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392"/>
            <a:ext cx="9252521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2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zatosvetly.ru.images.1c-bitrix-cdn.ru/upload/medialibrary/bc2/%D0%A1%D0%BB%D0%B0%D0%B9%D0%B43.JPG?145997804317686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1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finfal.kirov.ru/site/images/budget_for_people/Budget_for_citizens_2017-page-00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979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portal.novkfo.ru/upload/contents/bg/images/Page_1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27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portal.novkfo.ru/upload/contents/bg20160104/%D0%A1%D0%BB%D0%B0%D0%B9%D0%B4017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70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34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ntagil.org/upload/medialibrary/1a4/slayd1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03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budget.cap.ru/upload/root/slaid/2016%D0%B8%D1%81%D0%BF/%D0%A1%D0%BB%D0%B0%D0%B9%D0%B42016%D0%B8%D1%81%D0%BF%20(3)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818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ages.myshared.ru/10/974476/slide_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0083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</Words>
  <Application>Microsoft Office PowerPoint</Application>
  <PresentationFormat>Экран (4:3)</PresentationFormat>
  <Paragraphs>6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DEPO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DEPO</dc:creator>
  <cp:lastModifiedBy>DEPO</cp:lastModifiedBy>
  <cp:revision>4</cp:revision>
  <dcterms:created xsi:type="dcterms:W3CDTF">2018-02-21T07:05:52Z</dcterms:created>
  <dcterms:modified xsi:type="dcterms:W3CDTF">2018-02-21T07:38:39Z</dcterms:modified>
</cp:coreProperties>
</file>