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2800">
              <a:solidFill>
                <a:schemeClr val="accent3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доходов бюджета поселения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8609.6</c:v>
                </c:pt>
                <c:pt idx="1">
                  <c:v>9810.5</c:v>
                </c:pt>
                <c:pt idx="2">
                  <c:v>8238.4</c:v>
                </c:pt>
                <c:pt idx="3">
                  <c:v>8411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36736"/>
        <c:axId val="167667968"/>
        <c:axId val="0"/>
      </c:bar3DChart>
      <c:catAx>
        <c:axId val="160036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7667968"/>
        <c:crosses val="autoZero"/>
        <c:auto val="1"/>
        <c:lblAlgn val="ctr"/>
        <c:lblOffset val="100"/>
        <c:noMultiLvlLbl val="0"/>
      </c:catAx>
      <c:valAx>
        <c:axId val="167667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00367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rgbClr val="8064A2">
            <a:tint val="50000"/>
            <a:satMod val="300000"/>
          </a:srgbClr>
        </a:gs>
        <a:gs pos="35000">
          <a:srgbClr val="8064A2">
            <a:tint val="37000"/>
            <a:satMod val="300000"/>
          </a:srgbClr>
        </a:gs>
        <a:gs pos="100000">
          <a:srgbClr val="8064A2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8064A2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Динамика программных и </a:t>
            </a:r>
            <a:r>
              <a:rPr lang="ru-RU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непрограммных </a:t>
            </a:r>
          </a:p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расходов </a:t>
            </a: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бюджета </a:t>
            </a:r>
            <a:r>
              <a:rPr lang="ru-RU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Истоминского</a:t>
            </a:r>
            <a:r>
              <a:rPr lang="ru-RU" baseline="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 сельского </a:t>
            </a:r>
            <a:r>
              <a:rPr lang="ru-RU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поселения</a:t>
            </a:r>
            <a:endParaRPr lang="ru-RU" dirty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2017-2020 годы</a:t>
            </a:r>
            <a:endParaRPr lang="ru-RU" dirty="0"/>
          </a:p>
        </c:rich>
      </c:tx>
      <c:layout/>
      <c:overlay val="0"/>
      <c:spPr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5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17815.3</c:v>
                </c:pt>
                <c:pt idx="1">
                  <c:v>19601.599999999999</c:v>
                </c:pt>
                <c:pt idx="2">
                  <c:v>14563.8</c:v>
                </c:pt>
                <c:pt idx="3">
                  <c:v>14596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11058.9</c:v>
                </c:pt>
                <c:pt idx="1">
                  <c:v>11803</c:v>
                </c:pt>
                <c:pt idx="2">
                  <c:v>8789.5</c:v>
                </c:pt>
                <c:pt idx="3">
                  <c:v>8967.5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6756.4</c:v>
                </c:pt>
                <c:pt idx="1">
                  <c:v>7798.6</c:v>
                </c:pt>
                <c:pt idx="2">
                  <c:v>5774.3</c:v>
                </c:pt>
                <c:pt idx="3">
                  <c:v>5628.5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346944"/>
        <c:axId val="125348480"/>
        <c:axId val="0"/>
      </c:bar3DChart>
      <c:catAx>
        <c:axId val="125346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5348480"/>
        <c:crosses val="autoZero"/>
        <c:auto val="1"/>
        <c:lblAlgn val="ctr"/>
        <c:lblOffset val="100"/>
        <c:noMultiLvlLbl val="0"/>
      </c:catAx>
      <c:valAx>
        <c:axId val="125348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5346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rgbClr val="8064A2">
            <a:tint val="50000"/>
            <a:satMod val="300000"/>
          </a:srgbClr>
        </a:gs>
        <a:gs pos="35000">
          <a:srgbClr val="8064A2">
            <a:tint val="37000"/>
            <a:satMod val="300000"/>
          </a:srgbClr>
        </a:gs>
        <a:gs pos="100000">
          <a:srgbClr val="8064A2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8064A2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E463A-9D9A-4E9E-9C50-6E3CE225A2D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69A7F4-0932-4ADB-A3E0-6EB84B500661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бюджета Истоминского сельского поселения на 2018 год и плановый период 2019 и 2020 годы</a:t>
          </a:r>
        </a:p>
      </dgm:t>
    </dgm:pt>
    <dgm:pt modelId="{44CDB5A0-84B7-4317-B40E-38F7812A4FF4}" type="parTrans" cxnId="{CCEE11D2-281E-45CD-A22E-37C8C6C87987}">
      <dgm:prSet/>
      <dgm:spPr/>
      <dgm:t>
        <a:bodyPr/>
        <a:lstStyle/>
        <a:p>
          <a:endParaRPr lang="ru-RU"/>
        </a:p>
      </dgm:t>
    </dgm:pt>
    <dgm:pt modelId="{751F30E1-4284-4E2E-98D6-29BB0765C204}" type="sibTrans" cxnId="{CCEE11D2-281E-45CD-A22E-37C8C6C87987}">
      <dgm:prSet/>
      <dgm:spPr/>
      <dgm:t>
        <a:bodyPr/>
        <a:lstStyle/>
        <a:p>
          <a:endParaRPr lang="ru-RU"/>
        </a:p>
      </dgm:t>
    </dgm:pt>
    <dgm:pt modelId="{FF132A34-25C5-4D06-B0BC-4992F26DFA17}">
      <dgm:prSet phldrT="[Текст]"/>
      <dgm:spPr>
        <a:xfrm>
          <a:off x="0" y="1357788"/>
          <a:ext cx="2057399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gm:t>
    </dgm:pt>
    <dgm:pt modelId="{95300321-DCEE-497C-A1A9-F0052795C5D9}" type="parTrans" cxnId="{CFAF4D86-5829-47B0-864A-BFAD53C8ADEE}">
      <dgm:prSet/>
      <dgm:spPr/>
      <dgm:t>
        <a:bodyPr/>
        <a:lstStyle/>
        <a:p>
          <a:endParaRPr lang="ru-RU"/>
        </a:p>
      </dgm:t>
    </dgm:pt>
    <dgm:pt modelId="{1EC2D576-FA30-4982-9698-4B9AF00ED3E5}" type="sibTrans" cxnId="{CFAF4D86-5829-47B0-864A-BFAD53C8ADEE}">
      <dgm:prSet/>
      <dgm:spPr/>
      <dgm:t>
        <a:bodyPr/>
        <a:lstStyle/>
        <a:p>
          <a:endParaRPr lang="ru-RU"/>
        </a:p>
      </dgm:t>
    </dgm:pt>
    <dgm:pt modelId="{14653527-8BE1-4C4D-9EA3-AC3D44E0A13F}">
      <dgm:prSet phldrT="[Текст]"/>
      <dgm:spPr>
        <a:xfrm>
          <a:off x="2057400" y="1357788"/>
          <a:ext cx="2057399" cy="2851356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gm:t>
    </dgm:pt>
    <dgm:pt modelId="{30023501-6433-4CF9-A970-83F841369B28}" type="parTrans" cxnId="{B265D60D-D23E-4997-AF42-F7652EFEAFE2}">
      <dgm:prSet/>
      <dgm:spPr/>
      <dgm:t>
        <a:bodyPr/>
        <a:lstStyle/>
        <a:p>
          <a:endParaRPr lang="ru-RU"/>
        </a:p>
      </dgm:t>
    </dgm:pt>
    <dgm:pt modelId="{43055D32-42E7-420A-A004-987065F01917}" type="sibTrans" cxnId="{B265D60D-D23E-4997-AF42-F7652EFEAFE2}">
      <dgm:prSet/>
      <dgm:spPr/>
      <dgm:t>
        <a:bodyPr/>
        <a:lstStyle/>
        <a:p>
          <a:endParaRPr lang="ru-RU"/>
        </a:p>
      </dgm:t>
    </dgm:pt>
    <dgm:pt modelId="{2A482A86-3175-4F7F-AB2E-11386A648385}">
      <dgm:prSet phldrT="[Текст]"/>
      <dgm:spPr>
        <a:xfrm>
          <a:off x="6172199" y="1357788"/>
          <a:ext cx="2057399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gm:t>
    </dgm:pt>
    <dgm:pt modelId="{D95F725A-EFD2-443B-908B-686C9245E350}" type="parTrans" cxnId="{7EB204E3-7C28-4FFF-B02B-AE2A43D143E1}">
      <dgm:prSet/>
      <dgm:spPr/>
      <dgm:t>
        <a:bodyPr/>
        <a:lstStyle/>
        <a:p>
          <a:endParaRPr lang="ru-RU"/>
        </a:p>
      </dgm:t>
    </dgm:pt>
    <dgm:pt modelId="{CD8D387D-0EDC-4B97-8DB5-1E13202A8398}" type="sibTrans" cxnId="{7EB204E3-7C28-4FFF-B02B-AE2A43D143E1}">
      <dgm:prSet/>
      <dgm:spPr/>
      <dgm:t>
        <a:bodyPr/>
        <a:lstStyle/>
        <a:p>
          <a:endParaRPr lang="ru-RU"/>
        </a:p>
      </dgm:t>
    </dgm:pt>
    <dgm:pt modelId="{0BA74B7D-07A5-4953-9169-41A1B7975D51}">
      <dgm:prSet/>
      <dgm:spPr>
        <a:xfrm>
          <a:off x="4114800" y="1357788"/>
          <a:ext cx="2057399" cy="2851356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2018-2019 годы</a:t>
          </a:r>
        </a:p>
      </dgm:t>
    </dgm:pt>
    <dgm:pt modelId="{04ECA285-B93A-4A65-91AA-52FA2A42386D}" type="parTrans" cxnId="{64E589C8-E3D0-43EF-8A32-8115309ABD81}">
      <dgm:prSet/>
      <dgm:spPr/>
      <dgm:t>
        <a:bodyPr/>
        <a:lstStyle/>
        <a:p>
          <a:endParaRPr lang="ru-RU"/>
        </a:p>
      </dgm:t>
    </dgm:pt>
    <dgm:pt modelId="{E3250808-4E49-42ED-B02C-5C61B41835DF}" type="sibTrans" cxnId="{64E589C8-E3D0-43EF-8A32-8115309ABD81}">
      <dgm:prSet/>
      <dgm:spPr/>
      <dgm:t>
        <a:bodyPr/>
        <a:lstStyle/>
        <a:p>
          <a:endParaRPr lang="ru-RU"/>
        </a:p>
      </dgm:t>
    </dgm:pt>
    <dgm:pt modelId="{EDD2F596-5A68-4BA9-A9C0-7AA2E42D36F2}" type="pres">
      <dgm:prSet presAssocID="{D0BE463A-9D9A-4E9E-9C50-6E3CE225A2D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B3D7BD-ADA0-496A-A161-AAA196586EBF}" type="pres">
      <dgm:prSet presAssocID="{AF69A7F4-0932-4ADB-A3E0-6EB84B500661}" presName="roof" presStyleLbl="dkBgShp" presStyleIdx="0" presStyleCnt="2"/>
      <dgm:spPr/>
      <dgm:t>
        <a:bodyPr/>
        <a:lstStyle/>
        <a:p>
          <a:endParaRPr lang="ru-RU"/>
        </a:p>
      </dgm:t>
    </dgm:pt>
    <dgm:pt modelId="{CE9C5668-B1E2-4038-A90D-90BD93ADE79D}" type="pres">
      <dgm:prSet presAssocID="{AF69A7F4-0932-4ADB-A3E0-6EB84B500661}" presName="pillars" presStyleCnt="0"/>
      <dgm:spPr/>
    </dgm:pt>
    <dgm:pt modelId="{04EC72AA-5F53-4A0B-97DE-A6A5302A1BEC}" type="pres">
      <dgm:prSet presAssocID="{AF69A7F4-0932-4ADB-A3E0-6EB84B500661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D415B-A506-4E48-956F-B81FC3099D7C}" type="pres">
      <dgm:prSet presAssocID="{14653527-8BE1-4C4D-9EA3-AC3D44E0A13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6FD1B-2827-4A57-AB7D-F617E112A972}" type="pres">
      <dgm:prSet presAssocID="{0BA74B7D-07A5-4953-9169-41A1B7975D51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11B3E-F401-4173-BD8F-457AF2B5CA21}" type="pres">
      <dgm:prSet presAssocID="{2A482A86-3175-4F7F-AB2E-11386A64838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F6AB0-57B1-476D-8BD7-96DE885D1DCE}" type="pres">
      <dgm:prSet presAssocID="{AF69A7F4-0932-4ADB-A3E0-6EB84B500661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</dgm:ptLst>
  <dgm:cxnLst>
    <dgm:cxn modelId="{CCEE11D2-281E-45CD-A22E-37C8C6C87987}" srcId="{D0BE463A-9D9A-4E9E-9C50-6E3CE225A2D2}" destId="{AF69A7F4-0932-4ADB-A3E0-6EB84B500661}" srcOrd="0" destOrd="0" parTransId="{44CDB5A0-84B7-4317-B40E-38F7812A4FF4}" sibTransId="{751F30E1-4284-4E2E-98D6-29BB0765C204}"/>
    <dgm:cxn modelId="{2EDDCC04-9082-42C1-AC86-9E6BACE7C9C9}" type="presOf" srcId="{AF69A7F4-0932-4ADB-A3E0-6EB84B500661}" destId="{97B3D7BD-ADA0-496A-A161-AAA196586EBF}" srcOrd="0" destOrd="0" presId="urn:microsoft.com/office/officeart/2005/8/layout/hList3"/>
    <dgm:cxn modelId="{6E9D1FD7-BB2E-43B4-8710-1D2853FE92F7}" type="presOf" srcId="{0BA74B7D-07A5-4953-9169-41A1B7975D51}" destId="{E846FD1B-2827-4A57-AB7D-F617E112A972}" srcOrd="0" destOrd="0" presId="urn:microsoft.com/office/officeart/2005/8/layout/hList3"/>
    <dgm:cxn modelId="{B265D60D-D23E-4997-AF42-F7652EFEAFE2}" srcId="{AF69A7F4-0932-4ADB-A3E0-6EB84B500661}" destId="{14653527-8BE1-4C4D-9EA3-AC3D44E0A13F}" srcOrd="1" destOrd="0" parTransId="{30023501-6433-4CF9-A970-83F841369B28}" sibTransId="{43055D32-42E7-420A-A004-987065F01917}"/>
    <dgm:cxn modelId="{3D01785D-EBD0-42A3-9396-F9B5482AE276}" type="presOf" srcId="{FF132A34-25C5-4D06-B0BC-4992F26DFA17}" destId="{04EC72AA-5F53-4A0B-97DE-A6A5302A1BEC}" srcOrd="0" destOrd="0" presId="urn:microsoft.com/office/officeart/2005/8/layout/hList3"/>
    <dgm:cxn modelId="{7EB204E3-7C28-4FFF-B02B-AE2A43D143E1}" srcId="{AF69A7F4-0932-4ADB-A3E0-6EB84B500661}" destId="{2A482A86-3175-4F7F-AB2E-11386A648385}" srcOrd="3" destOrd="0" parTransId="{D95F725A-EFD2-443B-908B-686C9245E350}" sibTransId="{CD8D387D-0EDC-4B97-8DB5-1E13202A8398}"/>
    <dgm:cxn modelId="{20BEABD1-8D25-4EF6-A374-EA897A33D978}" type="presOf" srcId="{2A482A86-3175-4F7F-AB2E-11386A648385}" destId="{C6A11B3E-F401-4173-BD8F-457AF2B5CA21}" srcOrd="0" destOrd="0" presId="urn:microsoft.com/office/officeart/2005/8/layout/hList3"/>
    <dgm:cxn modelId="{64E589C8-E3D0-43EF-8A32-8115309ABD81}" srcId="{AF69A7F4-0932-4ADB-A3E0-6EB84B500661}" destId="{0BA74B7D-07A5-4953-9169-41A1B7975D51}" srcOrd="2" destOrd="0" parTransId="{04ECA285-B93A-4A65-91AA-52FA2A42386D}" sibTransId="{E3250808-4E49-42ED-B02C-5C61B41835DF}"/>
    <dgm:cxn modelId="{B0588C50-B49C-4180-986B-22A9EEB23624}" type="presOf" srcId="{D0BE463A-9D9A-4E9E-9C50-6E3CE225A2D2}" destId="{EDD2F596-5A68-4BA9-A9C0-7AA2E42D36F2}" srcOrd="0" destOrd="0" presId="urn:microsoft.com/office/officeart/2005/8/layout/hList3"/>
    <dgm:cxn modelId="{013B1C05-941D-4F97-A6A0-93E85122F883}" type="presOf" srcId="{14653527-8BE1-4C4D-9EA3-AC3D44E0A13F}" destId="{0B7D415B-A506-4E48-956F-B81FC3099D7C}" srcOrd="0" destOrd="0" presId="urn:microsoft.com/office/officeart/2005/8/layout/hList3"/>
    <dgm:cxn modelId="{CFAF4D86-5829-47B0-864A-BFAD53C8ADEE}" srcId="{AF69A7F4-0932-4ADB-A3E0-6EB84B500661}" destId="{FF132A34-25C5-4D06-B0BC-4992F26DFA17}" srcOrd="0" destOrd="0" parTransId="{95300321-DCEE-497C-A1A9-F0052795C5D9}" sibTransId="{1EC2D576-FA30-4982-9698-4B9AF00ED3E5}"/>
    <dgm:cxn modelId="{51ADE646-4AA9-491B-8428-01E2CC41EBB3}" type="presParOf" srcId="{EDD2F596-5A68-4BA9-A9C0-7AA2E42D36F2}" destId="{97B3D7BD-ADA0-496A-A161-AAA196586EBF}" srcOrd="0" destOrd="0" presId="urn:microsoft.com/office/officeart/2005/8/layout/hList3"/>
    <dgm:cxn modelId="{27041C0F-8E5F-4A1A-894A-BC9CDD895B22}" type="presParOf" srcId="{EDD2F596-5A68-4BA9-A9C0-7AA2E42D36F2}" destId="{CE9C5668-B1E2-4038-A90D-90BD93ADE79D}" srcOrd="1" destOrd="0" presId="urn:microsoft.com/office/officeart/2005/8/layout/hList3"/>
    <dgm:cxn modelId="{D77F5269-F7C4-4EBF-8DBE-D49BBA6B1557}" type="presParOf" srcId="{CE9C5668-B1E2-4038-A90D-90BD93ADE79D}" destId="{04EC72AA-5F53-4A0B-97DE-A6A5302A1BEC}" srcOrd="0" destOrd="0" presId="urn:microsoft.com/office/officeart/2005/8/layout/hList3"/>
    <dgm:cxn modelId="{CCDEBDA1-D23D-44BD-A455-4BAA763B2DB1}" type="presParOf" srcId="{CE9C5668-B1E2-4038-A90D-90BD93ADE79D}" destId="{0B7D415B-A506-4E48-956F-B81FC3099D7C}" srcOrd="1" destOrd="0" presId="urn:microsoft.com/office/officeart/2005/8/layout/hList3"/>
    <dgm:cxn modelId="{A495D08F-4CF8-4903-8539-E1AA27428281}" type="presParOf" srcId="{CE9C5668-B1E2-4038-A90D-90BD93ADE79D}" destId="{E846FD1B-2827-4A57-AB7D-F617E112A972}" srcOrd="2" destOrd="0" presId="urn:microsoft.com/office/officeart/2005/8/layout/hList3"/>
    <dgm:cxn modelId="{01E06872-A614-44EB-A2F0-1C79239AFC69}" type="presParOf" srcId="{CE9C5668-B1E2-4038-A90D-90BD93ADE79D}" destId="{C6A11B3E-F401-4173-BD8F-457AF2B5CA21}" srcOrd="3" destOrd="0" presId="urn:microsoft.com/office/officeart/2005/8/layout/hList3"/>
    <dgm:cxn modelId="{5914ACEA-A3DB-41F4-9A0F-3C013344B36C}" type="presParOf" srcId="{EDD2F596-5A68-4BA9-A9C0-7AA2E42D36F2}" destId="{EDCF6AB0-57B1-476D-8BD7-96DE885D1D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0FAA5-7527-4FB2-ABC9-A2F7B4DC2841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813908-888C-4DB6-8C02-46B77AAB2493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Истоминского сельского поселения на 2018 год и плановый период 2019 и 2020 года направлен на решение следующих задач:</a:t>
          </a:r>
        </a:p>
      </dgm:t>
    </dgm:pt>
    <dgm:pt modelId="{C0DA8CF4-FE30-47B5-9429-DF5280AC29D8}" type="parTrans" cxnId="{E323F7CC-687A-4D5E-B39C-C2B0FCDA0541}">
      <dgm:prSet/>
      <dgm:spPr/>
      <dgm:t>
        <a:bodyPr/>
        <a:lstStyle/>
        <a:p>
          <a:endParaRPr lang="ru-RU"/>
        </a:p>
      </dgm:t>
    </dgm:pt>
    <dgm:pt modelId="{ADDEFB9D-F028-4D41-B9ED-8C07AFC96ADB}" type="sibTrans" cxnId="{E323F7CC-687A-4D5E-B39C-C2B0FCDA0541}">
      <dgm:prSet/>
      <dgm:spPr/>
      <dgm:t>
        <a:bodyPr/>
        <a:lstStyle/>
        <a:p>
          <a:endParaRPr lang="ru-RU"/>
        </a:p>
      </dgm:t>
    </dgm:pt>
    <dgm:pt modelId="{A8C63FE4-76F7-4DCB-A31E-343F705D441C}">
      <dgm:prSet phldrT="[Текст]"/>
      <dgm:spPr>
        <a:xfrm>
          <a:off x="4018" y="1357788"/>
          <a:ext cx="2740521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05F568B9-DC87-425A-8CCA-F93AA30CC95D}" type="parTrans" cxnId="{5457557B-7114-4561-8734-13B9934FBA80}">
      <dgm:prSet/>
      <dgm:spPr/>
      <dgm:t>
        <a:bodyPr/>
        <a:lstStyle/>
        <a:p>
          <a:endParaRPr lang="ru-RU"/>
        </a:p>
      </dgm:t>
    </dgm:pt>
    <dgm:pt modelId="{B403A05E-8B18-4B0D-82EC-60EC20D4C6BB}" type="sibTrans" cxnId="{5457557B-7114-4561-8734-13B9934FBA80}">
      <dgm:prSet/>
      <dgm:spPr/>
      <dgm:t>
        <a:bodyPr/>
        <a:lstStyle/>
        <a:p>
          <a:endParaRPr lang="ru-RU"/>
        </a:p>
      </dgm:t>
    </dgm:pt>
    <dgm:pt modelId="{97CECF8B-25BC-453D-A2B0-0470404F9E3F}">
      <dgm:prSet phldrT="[Текст]"/>
      <dgm:spPr>
        <a:xfrm>
          <a:off x="2744539" y="1357788"/>
          <a:ext cx="2740521" cy="2851356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gm:t>
    </dgm:pt>
    <dgm:pt modelId="{FEFE8B41-E876-4784-8060-DF6DBEA376C2}" type="parTrans" cxnId="{96FF11DA-CAD0-4202-BF8C-9328CA3F82C6}">
      <dgm:prSet/>
      <dgm:spPr/>
      <dgm:t>
        <a:bodyPr/>
        <a:lstStyle/>
        <a:p>
          <a:endParaRPr lang="ru-RU"/>
        </a:p>
      </dgm:t>
    </dgm:pt>
    <dgm:pt modelId="{F587E40B-8521-4ADA-9B08-8BCF01C960E7}" type="sibTrans" cxnId="{96FF11DA-CAD0-4202-BF8C-9328CA3F82C6}">
      <dgm:prSet/>
      <dgm:spPr/>
      <dgm:t>
        <a:bodyPr/>
        <a:lstStyle/>
        <a:p>
          <a:endParaRPr lang="ru-RU"/>
        </a:p>
      </dgm:t>
    </dgm:pt>
    <dgm:pt modelId="{3B896393-CF3C-4756-8E66-1A7A73544D78}">
      <dgm:prSet phldrT="[Текст]"/>
      <dgm:spPr>
        <a:xfrm>
          <a:off x="5485060" y="1357788"/>
          <a:ext cx="2740521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gm:t>
    </dgm:pt>
    <dgm:pt modelId="{4DD93569-4656-42B2-B93A-AA1F6E87F154}" type="parTrans" cxnId="{BCBE2C16-8E1B-455F-A478-E67AB69EE041}">
      <dgm:prSet/>
      <dgm:spPr/>
      <dgm:t>
        <a:bodyPr/>
        <a:lstStyle/>
        <a:p>
          <a:endParaRPr lang="ru-RU"/>
        </a:p>
      </dgm:t>
    </dgm:pt>
    <dgm:pt modelId="{40186638-5506-42A1-99C0-F884E09298A1}" type="sibTrans" cxnId="{BCBE2C16-8E1B-455F-A478-E67AB69EE041}">
      <dgm:prSet/>
      <dgm:spPr/>
      <dgm:t>
        <a:bodyPr/>
        <a:lstStyle/>
        <a:p>
          <a:endParaRPr lang="ru-RU"/>
        </a:p>
      </dgm:t>
    </dgm:pt>
    <dgm:pt modelId="{353133BE-E4C8-4DB6-BC88-C6B9F52360DC}" type="pres">
      <dgm:prSet presAssocID="{B010FAA5-7527-4FB2-ABC9-A2F7B4DC28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0969F5-F2B8-4486-B66B-630A24145036}" type="pres">
      <dgm:prSet presAssocID="{11813908-888C-4DB6-8C02-46B77AAB2493}" presName="roof" presStyleLbl="dkBgShp" presStyleIdx="0" presStyleCnt="2"/>
      <dgm:spPr/>
      <dgm:t>
        <a:bodyPr/>
        <a:lstStyle/>
        <a:p>
          <a:endParaRPr lang="ru-RU"/>
        </a:p>
      </dgm:t>
    </dgm:pt>
    <dgm:pt modelId="{DBA486C4-B555-409A-973A-BF2A88F491D8}" type="pres">
      <dgm:prSet presAssocID="{11813908-888C-4DB6-8C02-46B77AAB2493}" presName="pillars" presStyleCnt="0"/>
      <dgm:spPr/>
    </dgm:pt>
    <dgm:pt modelId="{5355500D-4288-461C-84C7-FD2F135903F3}" type="pres">
      <dgm:prSet presAssocID="{11813908-888C-4DB6-8C02-46B77AAB249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88725-0C39-4E84-849E-2AC06D74F66F}" type="pres">
      <dgm:prSet presAssocID="{97CECF8B-25BC-453D-A2B0-0470404F9E3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B789D-7065-42DD-ADC6-D876EC8F5BC5}" type="pres">
      <dgm:prSet presAssocID="{3B896393-CF3C-4756-8E66-1A7A73544D7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543E7-7C16-49C1-865E-B52BB9F9C0FC}" type="pres">
      <dgm:prSet presAssocID="{11813908-888C-4DB6-8C02-46B77AAB2493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</dgm:ptLst>
  <dgm:cxnLst>
    <dgm:cxn modelId="{8FF1D3AF-5261-4850-83F6-4B1155358A54}" type="presOf" srcId="{A8C63FE4-76F7-4DCB-A31E-343F705D441C}" destId="{5355500D-4288-461C-84C7-FD2F135903F3}" srcOrd="0" destOrd="0" presId="urn:microsoft.com/office/officeart/2005/8/layout/hList3"/>
    <dgm:cxn modelId="{2D7DDFA7-C85A-4FB6-AB48-2AA1E5B1DE12}" type="presOf" srcId="{B010FAA5-7527-4FB2-ABC9-A2F7B4DC2841}" destId="{353133BE-E4C8-4DB6-BC88-C6B9F52360DC}" srcOrd="0" destOrd="0" presId="urn:microsoft.com/office/officeart/2005/8/layout/hList3"/>
    <dgm:cxn modelId="{E323F7CC-687A-4D5E-B39C-C2B0FCDA0541}" srcId="{B010FAA5-7527-4FB2-ABC9-A2F7B4DC2841}" destId="{11813908-888C-4DB6-8C02-46B77AAB2493}" srcOrd="0" destOrd="0" parTransId="{C0DA8CF4-FE30-47B5-9429-DF5280AC29D8}" sibTransId="{ADDEFB9D-F028-4D41-B9ED-8C07AFC96ADB}"/>
    <dgm:cxn modelId="{EF27AB99-5BA9-490C-974A-9DAFD925620F}" type="presOf" srcId="{3B896393-CF3C-4756-8E66-1A7A73544D78}" destId="{CC8B789D-7065-42DD-ADC6-D876EC8F5BC5}" srcOrd="0" destOrd="0" presId="urn:microsoft.com/office/officeart/2005/8/layout/hList3"/>
    <dgm:cxn modelId="{5457557B-7114-4561-8734-13B9934FBA80}" srcId="{11813908-888C-4DB6-8C02-46B77AAB2493}" destId="{A8C63FE4-76F7-4DCB-A31E-343F705D441C}" srcOrd="0" destOrd="0" parTransId="{05F568B9-DC87-425A-8CCA-F93AA30CC95D}" sibTransId="{B403A05E-8B18-4B0D-82EC-60EC20D4C6BB}"/>
    <dgm:cxn modelId="{BCBE2C16-8E1B-455F-A478-E67AB69EE041}" srcId="{11813908-888C-4DB6-8C02-46B77AAB2493}" destId="{3B896393-CF3C-4756-8E66-1A7A73544D78}" srcOrd="2" destOrd="0" parTransId="{4DD93569-4656-42B2-B93A-AA1F6E87F154}" sibTransId="{40186638-5506-42A1-99C0-F884E09298A1}"/>
    <dgm:cxn modelId="{5840B17F-FD24-4DF5-9DD6-2C40B01C63EC}" type="presOf" srcId="{97CECF8B-25BC-453D-A2B0-0470404F9E3F}" destId="{F4C88725-0C39-4E84-849E-2AC06D74F66F}" srcOrd="0" destOrd="0" presId="urn:microsoft.com/office/officeart/2005/8/layout/hList3"/>
    <dgm:cxn modelId="{96FF11DA-CAD0-4202-BF8C-9328CA3F82C6}" srcId="{11813908-888C-4DB6-8C02-46B77AAB2493}" destId="{97CECF8B-25BC-453D-A2B0-0470404F9E3F}" srcOrd="1" destOrd="0" parTransId="{FEFE8B41-E876-4784-8060-DF6DBEA376C2}" sibTransId="{F587E40B-8521-4ADA-9B08-8BCF01C960E7}"/>
    <dgm:cxn modelId="{D97619E5-2F56-457F-8109-1EF0C41CD8D9}" type="presOf" srcId="{11813908-888C-4DB6-8C02-46B77AAB2493}" destId="{7A0969F5-F2B8-4486-B66B-630A24145036}" srcOrd="0" destOrd="0" presId="urn:microsoft.com/office/officeart/2005/8/layout/hList3"/>
    <dgm:cxn modelId="{1FD83F8C-5ADE-4D67-85FC-E152B3133772}" type="presParOf" srcId="{353133BE-E4C8-4DB6-BC88-C6B9F52360DC}" destId="{7A0969F5-F2B8-4486-B66B-630A24145036}" srcOrd="0" destOrd="0" presId="urn:microsoft.com/office/officeart/2005/8/layout/hList3"/>
    <dgm:cxn modelId="{4341542C-5186-4FED-B9A5-D7076384BC0A}" type="presParOf" srcId="{353133BE-E4C8-4DB6-BC88-C6B9F52360DC}" destId="{DBA486C4-B555-409A-973A-BF2A88F491D8}" srcOrd="1" destOrd="0" presId="urn:microsoft.com/office/officeart/2005/8/layout/hList3"/>
    <dgm:cxn modelId="{BC29DAE8-790B-486E-84A1-4E6C411B5858}" type="presParOf" srcId="{DBA486C4-B555-409A-973A-BF2A88F491D8}" destId="{5355500D-4288-461C-84C7-FD2F135903F3}" srcOrd="0" destOrd="0" presId="urn:microsoft.com/office/officeart/2005/8/layout/hList3"/>
    <dgm:cxn modelId="{CF30086F-1B93-4A38-AF57-35FCFB16A2CB}" type="presParOf" srcId="{DBA486C4-B555-409A-973A-BF2A88F491D8}" destId="{F4C88725-0C39-4E84-849E-2AC06D74F66F}" srcOrd="1" destOrd="0" presId="urn:microsoft.com/office/officeart/2005/8/layout/hList3"/>
    <dgm:cxn modelId="{3DDAAF06-3C77-49FF-849B-37B5AC81FD8C}" type="presParOf" srcId="{DBA486C4-B555-409A-973A-BF2A88F491D8}" destId="{CC8B789D-7065-42DD-ADC6-D876EC8F5BC5}" srcOrd="2" destOrd="0" presId="urn:microsoft.com/office/officeart/2005/8/layout/hList3"/>
    <dgm:cxn modelId="{029483D7-24F4-40D6-9B23-5D3A7C78DF80}" type="presParOf" srcId="{353133BE-E4C8-4DB6-BC88-C6B9F52360DC}" destId="{B28543E7-7C16-49C1-865E-B52BB9F9C0F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2018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rgbClr val="002060"/>
              </a:solidFill>
              <a:latin typeface="Calibri"/>
              <a:ea typeface="+mn-ea"/>
              <a:cs typeface="+mn-cs"/>
            </a:rPr>
            <a:t> 9810.5 </a:t>
          </a:r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9791,1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8927,1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11760,5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 custLinFactNeighborX="-37" custLinFactNeighborY="-36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EC1E0DCB-88D4-41C6-88E2-F13D4349B75A}" type="presOf" srcId="{EE867F4A-0033-47AF-B29D-EE1B6BDF16CA}" destId="{737A4AD0-66CF-4FDA-861C-993233544D35}" srcOrd="0" destOrd="0" presId="urn:microsoft.com/office/officeart/2005/8/layout/hierarchy4"/>
    <dgm:cxn modelId="{4B182FD6-1B97-4CC3-B02F-4B4EBA6B10E4}" type="presOf" srcId="{B620518B-532B-409D-BA87-6ACB01F6E667}" destId="{272BDC24-E711-4117-A010-32C5FC9C2517}" srcOrd="0" destOrd="0" presId="urn:microsoft.com/office/officeart/2005/8/layout/hierarchy4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9B602F93-D4AD-4CF6-BF1F-84E9D03F1629}" type="presOf" srcId="{2467674D-B4C3-4116-B51D-DEDDF92C60E3}" destId="{17304A4E-5487-41F4-A4DE-C5E9BA09F886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FBEA2785-FC0C-494E-9FE7-4C0EE02A7493}" type="presOf" srcId="{20A98F2D-16B6-4498-9D1D-5DFD823947B1}" destId="{CC7E68B5-DDB5-4517-9062-A922DE2DCDD3}" srcOrd="0" destOrd="0" presId="urn:microsoft.com/office/officeart/2005/8/layout/hierarchy4"/>
    <dgm:cxn modelId="{2B0A6F9D-72A2-4BB6-8C3E-EBC85017FC54}" type="presOf" srcId="{2889D33D-E11D-46F5-A0CE-BA6715764523}" destId="{344DB92A-8260-4DCB-8FD5-2C615BBC9FC9}" srcOrd="0" destOrd="0" presId="urn:microsoft.com/office/officeart/2005/8/layout/hierarchy4"/>
    <dgm:cxn modelId="{59E2C302-F73E-42BC-8047-E03B416BF046}" type="presOf" srcId="{86AA8CAC-73E8-40C2-89D9-0DF74AC603FD}" destId="{72228792-F50D-4446-B4C7-15E9E2C51B54}" srcOrd="0" destOrd="0" presId="urn:microsoft.com/office/officeart/2005/8/layout/hierarchy4"/>
    <dgm:cxn modelId="{46CAEDA1-D6BE-417F-A0BB-B67AFED5A260}" type="presOf" srcId="{ECDBE29E-34FF-44B1-8E2D-08AC048CA22D}" destId="{46A97D7F-3A36-4E2D-B23E-A8C4257899AB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905985E3-BE0F-4ABC-BB41-B5AB95E2D290}" type="presOf" srcId="{2EFBC7F2-2E43-4489-BBE8-B07AC501D855}" destId="{AFFD4A63-037B-4923-86F7-E801C4A18A9A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657735D6-0746-4D88-A2C0-4616E0074F36}" type="presParOf" srcId="{344DB92A-8260-4DCB-8FD5-2C615BBC9FC9}" destId="{0525816D-9EDB-4EEA-838C-784B4A5F5B0B}" srcOrd="0" destOrd="0" presId="urn:microsoft.com/office/officeart/2005/8/layout/hierarchy4"/>
    <dgm:cxn modelId="{A446390A-F5D4-4A13-A1EB-E1125E4FCA6F}" type="presParOf" srcId="{0525816D-9EDB-4EEA-838C-784B4A5F5B0B}" destId="{72228792-F50D-4446-B4C7-15E9E2C51B54}" srcOrd="0" destOrd="0" presId="urn:microsoft.com/office/officeart/2005/8/layout/hierarchy4"/>
    <dgm:cxn modelId="{BD450C24-FFB4-4940-9239-C7D980924BC4}" type="presParOf" srcId="{0525816D-9EDB-4EEA-838C-784B4A5F5B0B}" destId="{DE90AAC8-60FC-46A0-90DD-EB7E6655053C}" srcOrd="1" destOrd="0" presId="urn:microsoft.com/office/officeart/2005/8/layout/hierarchy4"/>
    <dgm:cxn modelId="{1421D227-DDB4-47B2-B848-836E4560AEF0}" type="presParOf" srcId="{0525816D-9EDB-4EEA-838C-784B4A5F5B0B}" destId="{39F8009A-097D-4891-A71C-2CDAFCEB8690}" srcOrd="2" destOrd="0" presId="urn:microsoft.com/office/officeart/2005/8/layout/hierarchy4"/>
    <dgm:cxn modelId="{0AA585A0-1A5C-408F-8A2A-50F41F6F8622}" type="presParOf" srcId="{39F8009A-097D-4891-A71C-2CDAFCEB8690}" destId="{25F60D54-AD66-4CE1-B60B-200614D7BD6C}" srcOrd="0" destOrd="0" presId="urn:microsoft.com/office/officeart/2005/8/layout/hierarchy4"/>
    <dgm:cxn modelId="{35824607-ADF9-4DC5-9D91-06E9A8B47AA2}" type="presParOf" srcId="{25F60D54-AD66-4CE1-B60B-200614D7BD6C}" destId="{46A97D7F-3A36-4E2D-B23E-A8C4257899AB}" srcOrd="0" destOrd="0" presId="urn:microsoft.com/office/officeart/2005/8/layout/hierarchy4"/>
    <dgm:cxn modelId="{7CEE7077-9ECA-4872-BE25-D824F506F752}" type="presParOf" srcId="{25F60D54-AD66-4CE1-B60B-200614D7BD6C}" destId="{15DC0139-1CA8-4ADA-85DD-234039337BED}" srcOrd="1" destOrd="0" presId="urn:microsoft.com/office/officeart/2005/8/layout/hierarchy4"/>
    <dgm:cxn modelId="{4B27F51C-B359-4B64-82DE-C637E9D10796}" type="presParOf" srcId="{25F60D54-AD66-4CE1-B60B-200614D7BD6C}" destId="{6C5F6A70-0734-4E67-BD17-69114E33CF7B}" srcOrd="2" destOrd="0" presId="urn:microsoft.com/office/officeart/2005/8/layout/hierarchy4"/>
    <dgm:cxn modelId="{D6E22CDE-CBEE-48B3-8140-6CF2AFF4F66F}" type="presParOf" srcId="{6C5F6A70-0734-4E67-BD17-69114E33CF7B}" destId="{F20E9705-0781-4D63-83D1-A1E1B16D9271}" srcOrd="0" destOrd="0" presId="urn:microsoft.com/office/officeart/2005/8/layout/hierarchy4"/>
    <dgm:cxn modelId="{5AF8FC49-E24D-441D-ABD0-FF5CB414849B}" type="presParOf" srcId="{F20E9705-0781-4D63-83D1-A1E1B16D9271}" destId="{17304A4E-5487-41F4-A4DE-C5E9BA09F886}" srcOrd="0" destOrd="0" presId="urn:microsoft.com/office/officeart/2005/8/layout/hierarchy4"/>
    <dgm:cxn modelId="{CAEA0364-FD6E-4F45-BA9C-ECB1416DD302}" type="presParOf" srcId="{F20E9705-0781-4D63-83D1-A1E1B16D9271}" destId="{56638AAF-AE2B-4A4A-B784-1AC5C9D9E41B}" srcOrd="1" destOrd="0" presId="urn:microsoft.com/office/officeart/2005/8/layout/hierarchy4"/>
    <dgm:cxn modelId="{BF8B53F7-0926-467F-9BA2-F275296280A2}" type="presParOf" srcId="{6C5F6A70-0734-4E67-BD17-69114E33CF7B}" destId="{2D5B0994-B78C-4B55-B78A-956C3E44F1F3}" srcOrd="1" destOrd="0" presId="urn:microsoft.com/office/officeart/2005/8/layout/hierarchy4"/>
    <dgm:cxn modelId="{E44A8EFA-A16A-48DE-BBEC-E0D9E9E2F438}" type="presParOf" srcId="{6C5F6A70-0734-4E67-BD17-69114E33CF7B}" destId="{3ED921D8-A2A4-4B45-ACB7-3AA923FB09FD}" srcOrd="2" destOrd="0" presId="urn:microsoft.com/office/officeart/2005/8/layout/hierarchy4"/>
    <dgm:cxn modelId="{59213E23-576F-40AC-937E-6F2AAF77694E}" type="presParOf" srcId="{3ED921D8-A2A4-4B45-ACB7-3AA923FB09FD}" destId="{AFFD4A63-037B-4923-86F7-E801C4A18A9A}" srcOrd="0" destOrd="0" presId="urn:microsoft.com/office/officeart/2005/8/layout/hierarchy4"/>
    <dgm:cxn modelId="{9E7EF06B-2C8C-4D99-84EF-ED0E9377CE3E}" type="presParOf" srcId="{3ED921D8-A2A4-4B45-ACB7-3AA923FB09FD}" destId="{9B9760A6-8392-4076-BA7D-96C1AFEE6451}" srcOrd="1" destOrd="0" presId="urn:microsoft.com/office/officeart/2005/8/layout/hierarchy4"/>
    <dgm:cxn modelId="{4A72FC1A-D53C-42FA-89B5-1430BBE64E80}" type="presParOf" srcId="{39F8009A-097D-4891-A71C-2CDAFCEB8690}" destId="{1C95016F-4B59-497C-B561-148D018391A8}" srcOrd="1" destOrd="0" presId="urn:microsoft.com/office/officeart/2005/8/layout/hierarchy4"/>
    <dgm:cxn modelId="{12222C30-43D0-434B-804E-8985FED2D23D}" type="presParOf" srcId="{39F8009A-097D-4891-A71C-2CDAFCEB8690}" destId="{740AA814-7B78-48B7-83FD-FF0B9B3EFEAF}" srcOrd="2" destOrd="0" presId="urn:microsoft.com/office/officeart/2005/8/layout/hierarchy4"/>
    <dgm:cxn modelId="{A4A26C8D-D97B-43D7-96D9-391D7D269AAE}" type="presParOf" srcId="{740AA814-7B78-48B7-83FD-FF0B9B3EFEAF}" destId="{CC7E68B5-DDB5-4517-9062-A922DE2DCDD3}" srcOrd="0" destOrd="0" presId="urn:microsoft.com/office/officeart/2005/8/layout/hierarchy4"/>
    <dgm:cxn modelId="{42ECA081-054D-40BF-A8B1-967163125569}" type="presParOf" srcId="{740AA814-7B78-48B7-83FD-FF0B9B3EFEAF}" destId="{537BF5A8-59B1-4FAF-BC4C-3CF88EDC316C}" srcOrd="1" destOrd="0" presId="urn:microsoft.com/office/officeart/2005/8/layout/hierarchy4"/>
    <dgm:cxn modelId="{F2F8A1C2-ED46-42FF-B327-0BC9F06C87C6}" type="presParOf" srcId="{740AA814-7B78-48B7-83FD-FF0B9B3EFEAF}" destId="{E4897FBC-D3FB-4922-A00F-D0B2DC12196A}" srcOrd="2" destOrd="0" presId="urn:microsoft.com/office/officeart/2005/8/layout/hierarchy4"/>
    <dgm:cxn modelId="{D456EA7A-3562-4134-82EB-7A3243F887D5}" type="presParOf" srcId="{E4897FBC-D3FB-4922-A00F-D0B2DC12196A}" destId="{24556E8A-700A-4E33-8B33-5B40AFD2DFD4}" srcOrd="0" destOrd="0" presId="urn:microsoft.com/office/officeart/2005/8/layout/hierarchy4"/>
    <dgm:cxn modelId="{3474FA97-6596-42D1-90B5-66F212D7AC13}" type="presParOf" srcId="{24556E8A-700A-4E33-8B33-5B40AFD2DFD4}" destId="{737A4AD0-66CF-4FDA-861C-993233544D35}" srcOrd="0" destOrd="0" presId="urn:microsoft.com/office/officeart/2005/8/layout/hierarchy4"/>
    <dgm:cxn modelId="{5B85FD07-BDAF-40E1-80D3-4C5C5234EFC5}" type="presParOf" srcId="{24556E8A-700A-4E33-8B33-5B40AFD2DFD4}" destId="{484C5BC5-6C31-407C-92AD-F456773C995A}" srcOrd="1" destOrd="0" presId="urn:microsoft.com/office/officeart/2005/8/layout/hierarchy4"/>
    <dgm:cxn modelId="{94FDF261-5920-471F-8D7F-853675F9D077}" type="presParOf" srcId="{E4897FBC-D3FB-4922-A00F-D0B2DC12196A}" destId="{7F5916A0-1A06-43B4-BE92-4DDB031BF544}" srcOrd="1" destOrd="0" presId="urn:microsoft.com/office/officeart/2005/8/layout/hierarchy4"/>
    <dgm:cxn modelId="{1AD11892-42DA-4F10-8501-B3F7EA668659}" type="presParOf" srcId="{E4897FBC-D3FB-4922-A00F-D0B2DC12196A}" destId="{E0B4D7A6-394D-40BC-AD8C-3A3585FCF950}" srcOrd="2" destOrd="0" presId="urn:microsoft.com/office/officeart/2005/8/layout/hierarchy4"/>
    <dgm:cxn modelId="{F66315A6-1AFD-4C8D-A653-843F9BD6A418}" type="presParOf" srcId="{E0B4D7A6-394D-40BC-AD8C-3A3585FCF950}" destId="{272BDC24-E711-4117-A010-32C5FC9C2517}" srcOrd="0" destOrd="0" presId="urn:microsoft.com/office/officeart/2005/8/layout/hierarchy4"/>
    <dgm:cxn modelId="{F46236E7-D75E-4188-9C98-039BD6B159CB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2019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rgbClr val="002060"/>
              </a:solidFill>
              <a:latin typeface="Calibri"/>
              <a:ea typeface="+mn-ea"/>
              <a:cs typeface="+mn-cs"/>
            </a:rPr>
            <a:t> 8238.4 </a:t>
          </a:r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5814,7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8749,1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354E375F-34BC-46B2-A2E2-E4BCCA22A710}" type="presOf" srcId="{2467674D-B4C3-4116-B51D-DEDDF92C60E3}" destId="{17304A4E-5487-41F4-A4DE-C5E9BA09F886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1BA14554-4D4B-4492-A995-AC93043FA25A}" type="presOf" srcId="{2889D33D-E11D-46F5-A0CE-BA6715764523}" destId="{344DB92A-8260-4DCB-8FD5-2C615BBC9FC9}" srcOrd="0" destOrd="0" presId="urn:microsoft.com/office/officeart/2005/8/layout/hierarchy4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EA683A45-9A4A-4347-A61A-02AD511FCF2B}" type="presOf" srcId="{86AA8CAC-73E8-40C2-89D9-0DF74AC603FD}" destId="{72228792-F50D-4446-B4C7-15E9E2C51B54}" srcOrd="0" destOrd="0" presId="urn:microsoft.com/office/officeart/2005/8/layout/hierarchy4"/>
    <dgm:cxn modelId="{649D2290-A672-475F-836A-6F388088D9BB}" type="presOf" srcId="{ECDBE29E-34FF-44B1-8E2D-08AC048CA22D}" destId="{46A97D7F-3A36-4E2D-B23E-A8C4257899AB}" srcOrd="0" destOrd="0" presId="urn:microsoft.com/office/officeart/2005/8/layout/hierarchy4"/>
    <dgm:cxn modelId="{9B9EDE43-6D8A-4138-AD07-E6B0B45DCACD}" type="presOf" srcId="{2EFBC7F2-2E43-4489-BBE8-B07AC501D855}" destId="{AFFD4A63-037B-4923-86F7-E801C4A18A9A}" srcOrd="0" destOrd="0" presId="urn:microsoft.com/office/officeart/2005/8/layout/hierarchy4"/>
    <dgm:cxn modelId="{69601588-E459-420F-9D9A-DE62F64870D5}" type="presOf" srcId="{20A98F2D-16B6-4498-9D1D-5DFD823947B1}" destId="{CC7E68B5-DDB5-4517-9062-A922DE2DCDD3}" srcOrd="0" destOrd="0" presId="urn:microsoft.com/office/officeart/2005/8/layout/hierarchy4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12060CDB-C598-4AAD-82CC-22DA98849650}" type="presOf" srcId="{B620518B-532B-409D-BA87-6ACB01F6E667}" destId="{272BDC24-E711-4117-A010-32C5FC9C2517}" srcOrd="0" destOrd="0" presId="urn:microsoft.com/office/officeart/2005/8/layout/hierarchy4"/>
    <dgm:cxn modelId="{0B2EAF2D-D77B-4528-AEFB-D190B82A771B}" type="presOf" srcId="{EE867F4A-0033-47AF-B29D-EE1B6BDF16CA}" destId="{737A4AD0-66CF-4FDA-861C-993233544D35}" srcOrd="0" destOrd="0" presId="urn:microsoft.com/office/officeart/2005/8/layout/hierarchy4"/>
    <dgm:cxn modelId="{DB8F5EEA-246C-48B1-B343-25DECEA17A9A}" type="presParOf" srcId="{344DB92A-8260-4DCB-8FD5-2C615BBC9FC9}" destId="{0525816D-9EDB-4EEA-838C-784B4A5F5B0B}" srcOrd="0" destOrd="0" presId="urn:microsoft.com/office/officeart/2005/8/layout/hierarchy4"/>
    <dgm:cxn modelId="{5FFDE97C-1156-4668-8E7A-E3BA194C093B}" type="presParOf" srcId="{0525816D-9EDB-4EEA-838C-784B4A5F5B0B}" destId="{72228792-F50D-4446-B4C7-15E9E2C51B54}" srcOrd="0" destOrd="0" presId="urn:microsoft.com/office/officeart/2005/8/layout/hierarchy4"/>
    <dgm:cxn modelId="{FBFCB487-2CB9-4270-8991-9161DEE25A64}" type="presParOf" srcId="{0525816D-9EDB-4EEA-838C-784B4A5F5B0B}" destId="{DE90AAC8-60FC-46A0-90DD-EB7E6655053C}" srcOrd="1" destOrd="0" presId="urn:microsoft.com/office/officeart/2005/8/layout/hierarchy4"/>
    <dgm:cxn modelId="{28F4D062-A47C-416E-9956-712A747105E6}" type="presParOf" srcId="{0525816D-9EDB-4EEA-838C-784B4A5F5B0B}" destId="{39F8009A-097D-4891-A71C-2CDAFCEB8690}" srcOrd="2" destOrd="0" presId="urn:microsoft.com/office/officeart/2005/8/layout/hierarchy4"/>
    <dgm:cxn modelId="{E941E217-6545-43AC-BACA-7F3AFE309472}" type="presParOf" srcId="{39F8009A-097D-4891-A71C-2CDAFCEB8690}" destId="{25F60D54-AD66-4CE1-B60B-200614D7BD6C}" srcOrd="0" destOrd="0" presId="urn:microsoft.com/office/officeart/2005/8/layout/hierarchy4"/>
    <dgm:cxn modelId="{BD30AAAC-32E5-41A7-B342-EFF7510372C1}" type="presParOf" srcId="{25F60D54-AD66-4CE1-B60B-200614D7BD6C}" destId="{46A97D7F-3A36-4E2D-B23E-A8C4257899AB}" srcOrd="0" destOrd="0" presId="urn:microsoft.com/office/officeart/2005/8/layout/hierarchy4"/>
    <dgm:cxn modelId="{5573A414-35E5-4D3D-9B8D-5D2B60D39C9E}" type="presParOf" srcId="{25F60D54-AD66-4CE1-B60B-200614D7BD6C}" destId="{15DC0139-1CA8-4ADA-85DD-234039337BED}" srcOrd="1" destOrd="0" presId="urn:microsoft.com/office/officeart/2005/8/layout/hierarchy4"/>
    <dgm:cxn modelId="{C3837198-275D-473B-B218-CD78CBA5D6C2}" type="presParOf" srcId="{25F60D54-AD66-4CE1-B60B-200614D7BD6C}" destId="{6C5F6A70-0734-4E67-BD17-69114E33CF7B}" srcOrd="2" destOrd="0" presId="urn:microsoft.com/office/officeart/2005/8/layout/hierarchy4"/>
    <dgm:cxn modelId="{23C347D5-496D-4F10-96D2-EE3CFE2557D2}" type="presParOf" srcId="{6C5F6A70-0734-4E67-BD17-69114E33CF7B}" destId="{F20E9705-0781-4D63-83D1-A1E1B16D9271}" srcOrd="0" destOrd="0" presId="urn:microsoft.com/office/officeart/2005/8/layout/hierarchy4"/>
    <dgm:cxn modelId="{51569259-22D7-400D-9DE8-E5019F8A3C8F}" type="presParOf" srcId="{F20E9705-0781-4D63-83D1-A1E1B16D9271}" destId="{17304A4E-5487-41F4-A4DE-C5E9BA09F886}" srcOrd="0" destOrd="0" presId="urn:microsoft.com/office/officeart/2005/8/layout/hierarchy4"/>
    <dgm:cxn modelId="{B996A705-5C2A-4A51-8CF2-3A8F39E3DB77}" type="presParOf" srcId="{F20E9705-0781-4D63-83D1-A1E1B16D9271}" destId="{56638AAF-AE2B-4A4A-B784-1AC5C9D9E41B}" srcOrd="1" destOrd="0" presId="urn:microsoft.com/office/officeart/2005/8/layout/hierarchy4"/>
    <dgm:cxn modelId="{18F05B15-6B79-4118-A91C-6A08F55C4484}" type="presParOf" srcId="{6C5F6A70-0734-4E67-BD17-69114E33CF7B}" destId="{2D5B0994-B78C-4B55-B78A-956C3E44F1F3}" srcOrd="1" destOrd="0" presId="urn:microsoft.com/office/officeart/2005/8/layout/hierarchy4"/>
    <dgm:cxn modelId="{A0CBF6AC-9982-49EC-939B-6C4179B84358}" type="presParOf" srcId="{6C5F6A70-0734-4E67-BD17-69114E33CF7B}" destId="{3ED921D8-A2A4-4B45-ACB7-3AA923FB09FD}" srcOrd="2" destOrd="0" presId="urn:microsoft.com/office/officeart/2005/8/layout/hierarchy4"/>
    <dgm:cxn modelId="{15A61156-EC23-4F40-A31B-3C18A2FC5536}" type="presParOf" srcId="{3ED921D8-A2A4-4B45-ACB7-3AA923FB09FD}" destId="{AFFD4A63-037B-4923-86F7-E801C4A18A9A}" srcOrd="0" destOrd="0" presId="urn:microsoft.com/office/officeart/2005/8/layout/hierarchy4"/>
    <dgm:cxn modelId="{38FDE932-804A-4926-9810-FED9DBEDE6AE}" type="presParOf" srcId="{3ED921D8-A2A4-4B45-ACB7-3AA923FB09FD}" destId="{9B9760A6-8392-4076-BA7D-96C1AFEE6451}" srcOrd="1" destOrd="0" presId="urn:microsoft.com/office/officeart/2005/8/layout/hierarchy4"/>
    <dgm:cxn modelId="{AA7D7B67-1E56-413C-BC58-7D1FF4BA1616}" type="presParOf" srcId="{39F8009A-097D-4891-A71C-2CDAFCEB8690}" destId="{1C95016F-4B59-497C-B561-148D018391A8}" srcOrd="1" destOrd="0" presId="urn:microsoft.com/office/officeart/2005/8/layout/hierarchy4"/>
    <dgm:cxn modelId="{22EFCD8F-CC3F-4E44-BA0D-6A309F5E60F5}" type="presParOf" srcId="{39F8009A-097D-4891-A71C-2CDAFCEB8690}" destId="{740AA814-7B78-48B7-83FD-FF0B9B3EFEAF}" srcOrd="2" destOrd="0" presId="urn:microsoft.com/office/officeart/2005/8/layout/hierarchy4"/>
    <dgm:cxn modelId="{AB9A8552-7778-4C42-860F-AE048641E26B}" type="presParOf" srcId="{740AA814-7B78-48B7-83FD-FF0B9B3EFEAF}" destId="{CC7E68B5-DDB5-4517-9062-A922DE2DCDD3}" srcOrd="0" destOrd="0" presId="urn:microsoft.com/office/officeart/2005/8/layout/hierarchy4"/>
    <dgm:cxn modelId="{416516BD-053E-49AA-8D1D-037AEF94733D}" type="presParOf" srcId="{740AA814-7B78-48B7-83FD-FF0B9B3EFEAF}" destId="{537BF5A8-59B1-4FAF-BC4C-3CF88EDC316C}" srcOrd="1" destOrd="0" presId="urn:microsoft.com/office/officeart/2005/8/layout/hierarchy4"/>
    <dgm:cxn modelId="{C7059308-15ED-4B31-AF74-C55C97F2ADD3}" type="presParOf" srcId="{740AA814-7B78-48B7-83FD-FF0B9B3EFEAF}" destId="{E4897FBC-D3FB-4922-A00F-D0B2DC12196A}" srcOrd="2" destOrd="0" presId="urn:microsoft.com/office/officeart/2005/8/layout/hierarchy4"/>
    <dgm:cxn modelId="{DECA3860-5FD6-4145-B9B6-FA9C977BEF48}" type="presParOf" srcId="{E4897FBC-D3FB-4922-A00F-D0B2DC12196A}" destId="{24556E8A-700A-4E33-8B33-5B40AFD2DFD4}" srcOrd="0" destOrd="0" presId="urn:microsoft.com/office/officeart/2005/8/layout/hierarchy4"/>
    <dgm:cxn modelId="{820FD2F6-9CF5-48E3-B1DE-21CE235822DE}" type="presParOf" srcId="{24556E8A-700A-4E33-8B33-5B40AFD2DFD4}" destId="{737A4AD0-66CF-4FDA-861C-993233544D35}" srcOrd="0" destOrd="0" presId="urn:microsoft.com/office/officeart/2005/8/layout/hierarchy4"/>
    <dgm:cxn modelId="{49D2475B-0AC4-4FEF-9553-98AC3D13B025}" type="presParOf" srcId="{24556E8A-700A-4E33-8B33-5B40AFD2DFD4}" destId="{484C5BC5-6C31-407C-92AD-F456773C995A}" srcOrd="1" destOrd="0" presId="urn:microsoft.com/office/officeart/2005/8/layout/hierarchy4"/>
    <dgm:cxn modelId="{8F27EC7F-AC95-47F3-85F1-C57B873AFCA1}" type="presParOf" srcId="{E4897FBC-D3FB-4922-A00F-D0B2DC12196A}" destId="{7F5916A0-1A06-43B4-BE92-4DDB031BF544}" srcOrd="1" destOrd="0" presId="urn:microsoft.com/office/officeart/2005/8/layout/hierarchy4"/>
    <dgm:cxn modelId="{F31ECBF4-AA3E-4346-A5EA-10014F1E347A}" type="presParOf" srcId="{E4897FBC-D3FB-4922-A00F-D0B2DC12196A}" destId="{E0B4D7A6-394D-40BC-AD8C-3A3585FCF950}" srcOrd="2" destOrd="0" presId="urn:microsoft.com/office/officeart/2005/8/layout/hierarchy4"/>
    <dgm:cxn modelId="{FFD84D7A-FD2C-4CF3-BB6B-25376ABF3C01}" type="presParOf" srcId="{E0B4D7A6-394D-40BC-AD8C-3A3585FCF950}" destId="{272BDC24-E711-4117-A010-32C5FC9C2517}" srcOrd="0" destOrd="0" presId="urn:microsoft.com/office/officeart/2005/8/layout/hierarchy4"/>
    <dgm:cxn modelId="{94E91646-32EC-41F4-B05F-77193CB504DB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rgbClr val="002060"/>
              </a:solidFill>
              <a:latin typeface="Calibri"/>
              <a:ea typeface="+mn-ea"/>
              <a:cs typeface="+mn-cs"/>
            </a:rPr>
            <a:t> 8411</a:t>
          </a:r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,0 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5668,9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8927,1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4E730AA9-30F5-407A-A9D7-A15FC9E910AB}" type="presOf" srcId="{EE867F4A-0033-47AF-B29D-EE1B6BDF16CA}" destId="{737A4AD0-66CF-4FDA-861C-993233544D35}" srcOrd="0" destOrd="0" presId="urn:microsoft.com/office/officeart/2005/8/layout/hierarchy4"/>
    <dgm:cxn modelId="{9029F9D0-FE77-44F8-AE86-1CB1C35B3EC1}" type="presOf" srcId="{20A98F2D-16B6-4498-9D1D-5DFD823947B1}" destId="{CC7E68B5-DDB5-4517-9062-A922DE2DCDD3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80CCC3F9-DEAB-42CA-804D-D0D068D3FF48}" type="presOf" srcId="{2889D33D-E11D-46F5-A0CE-BA6715764523}" destId="{344DB92A-8260-4DCB-8FD5-2C615BBC9FC9}" srcOrd="0" destOrd="0" presId="urn:microsoft.com/office/officeart/2005/8/layout/hierarchy4"/>
    <dgm:cxn modelId="{AE033D52-3182-4509-B149-2C36B8602D1E}" type="presOf" srcId="{2467674D-B4C3-4116-B51D-DEDDF92C60E3}" destId="{17304A4E-5487-41F4-A4DE-C5E9BA09F886}" srcOrd="0" destOrd="0" presId="urn:microsoft.com/office/officeart/2005/8/layout/hierarchy4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55E0DF29-6523-4EAF-9E20-E06615458074}" type="presOf" srcId="{2EFBC7F2-2E43-4489-BBE8-B07AC501D855}" destId="{AFFD4A63-037B-4923-86F7-E801C4A18A9A}" srcOrd="0" destOrd="0" presId="urn:microsoft.com/office/officeart/2005/8/layout/hierarchy4"/>
    <dgm:cxn modelId="{4E12AE72-793F-4F25-A3E0-35178021B71A}" type="presOf" srcId="{86AA8CAC-73E8-40C2-89D9-0DF74AC603FD}" destId="{72228792-F50D-4446-B4C7-15E9E2C51B54}" srcOrd="0" destOrd="0" presId="urn:microsoft.com/office/officeart/2005/8/layout/hierarchy4"/>
    <dgm:cxn modelId="{AD681E49-5E02-48C5-9A48-393010067A6F}" type="presOf" srcId="{ECDBE29E-34FF-44B1-8E2D-08AC048CA22D}" destId="{46A97D7F-3A36-4E2D-B23E-A8C4257899AB}" srcOrd="0" destOrd="0" presId="urn:microsoft.com/office/officeart/2005/8/layout/hierarchy4"/>
    <dgm:cxn modelId="{464BA317-7FB7-4813-B5D5-C2D91EDE591D}" type="presOf" srcId="{B620518B-532B-409D-BA87-6ACB01F6E667}" destId="{272BDC24-E711-4117-A010-32C5FC9C2517}" srcOrd="0" destOrd="0" presId="urn:microsoft.com/office/officeart/2005/8/layout/hierarchy4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68F1CB61-BBB9-4426-9FDD-86602FDD653D}" type="presParOf" srcId="{344DB92A-8260-4DCB-8FD5-2C615BBC9FC9}" destId="{0525816D-9EDB-4EEA-838C-784B4A5F5B0B}" srcOrd="0" destOrd="0" presId="urn:microsoft.com/office/officeart/2005/8/layout/hierarchy4"/>
    <dgm:cxn modelId="{E7B728E0-7621-474B-849A-3960070BE096}" type="presParOf" srcId="{0525816D-9EDB-4EEA-838C-784B4A5F5B0B}" destId="{72228792-F50D-4446-B4C7-15E9E2C51B54}" srcOrd="0" destOrd="0" presId="urn:microsoft.com/office/officeart/2005/8/layout/hierarchy4"/>
    <dgm:cxn modelId="{C95F8B3A-175F-4B60-A8D2-8E59723436E4}" type="presParOf" srcId="{0525816D-9EDB-4EEA-838C-784B4A5F5B0B}" destId="{DE90AAC8-60FC-46A0-90DD-EB7E6655053C}" srcOrd="1" destOrd="0" presId="urn:microsoft.com/office/officeart/2005/8/layout/hierarchy4"/>
    <dgm:cxn modelId="{B97238E7-B09B-476B-9FC9-B0A071C9F2AC}" type="presParOf" srcId="{0525816D-9EDB-4EEA-838C-784B4A5F5B0B}" destId="{39F8009A-097D-4891-A71C-2CDAFCEB8690}" srcOrd="2" destOrd="0" presId="urn:microsoft.com/office/officeart/2005/8/layout/hierarchy4"/>
    <dgm:cxn modelId="{7B0A2F1D-3EFE-418C-A54D-F58AB06F1362}" type="presParOf" srcId="{39F8009A-097D-4891-A71C-2CDAFCEB8690}" destId="{25F60D54-AD66-4CE1-B60B-200614D7BD6C}" srcOrd="0" destOrd="0" presId="urn:microsoft.com/office/officeart/2005/8/layout/hierarchy4"/>
    <dgm:cxn modelId="{4DD75027-0B7B-4C7D-8E64-DCE4B63A1FE7}" type="presParOf" srcId="{25F60D54-AD66-4CE1-B60B-200614D7BD6C}" destId="{46A97D7F-3A36-4E2D-B23E-A8C4257899AB}" srcOrd="0" destOrd="0" presId="urn:microsoft.com/office/officeart/2005/8/layout/hierarchy4"/>
    <dgm:cxn modelId="{46A5D8FE-566E-4005-A8E7-CB20042F9204}" type="presParOf" srcId="{25F60D54-AD66-4CE1-B60B-200614D7BD6C}" destId="{15DC0139-1CA8-4ADA-85DD-234039337BED}" srcOrd="1" destOrd="0" presId="urn:microsoft.com/office/officeart/2005/8/layout/hierarchy4"/>
    <dgm:cxn modelId="{44E3AE64-43D2-48BA-BBED-A86DC3565FD5}" type="presParOf" srcId="{25F60D54-AD66-4CE1-B60B-200614D7BD6C}" destId="{6C5F6A70-0734-4E67-BD17-69114E33CF7B}" srcOrd="2" destOrd="0" presId="urn:microsoft.com/office/officeart/2005/8/layout/hierarchy4"/>
    <dgm:cxn modelId="{D6532153-4629-40B8-819C-2D57B52D165F}" type="presParOf" srcId="{6C5F6A70-0734-4E67-BD17-69114E33CF7B}" destId="{F20E9705-0781-4D63-83D1-A1E1B16D9271}" srcOrd="0" destOrd="0" presId="urn:microsoft.com/office/officeart/2005/8/layout/hierarchy4"/>
    <dgm:cxn modelId="{0DFBFE61-CC4A-4D39-AF5C-0F8A437B0FB9}" type="presParOf" srcId="{F20E9705-0781-4D63-83D1-A1E1B16D9271}" destId="{17304A4E-5487-41F4-A4DE-C5E9BA09F886}" srcOrd="0" destOrd="0" presId="urn:microsoft.com/office/officeart/2005/8/layout/hierarchy4"/>
    <dgm:cxn modelId="{72EF3907-2261-4212-8B33-B45FDFFA469D}" type="presParOf" srcId="{F20E9705-0781-4D63-83D1-A1E1B16D9271}" destId="{56638AAF-AE2B-4A4A-B784-1AC5C9D9E41B}" srcOrd="1" destOrd="0" presId="urn:microsoft.com/office/officeart/2005/8/layout/hierarchy4"/>
    <dgm:cxn modelId="{3EA433B3-D146-4819-A88C-420B084F7BE7}" type="presParOf" srcId="{6C5F6A70-0734-4E67-BD17-69114E33CF7B}" destId="{2D5B0994-B78C-4B55-B78A-956C3E44F1F3}" srcOrd="1" destOrd="0" presId="urn:microsoft.com/office/officeart/2005/8/layout/hierarchy4"/>
    <dgm:cxn modelId="{A36E0910-5E79-437D-BC56-CFCFD63B525C}" type="presParOf" srcId="{6C5F6A70-0734-4E67-BD17-69114E33CF7B}" destId="{3ED921D8-A2A4-4B45-ACB7-3AA923FB09FD}" srcOrd="2" destOrd="0" presId="urn:microsoft.com/office/officeart/2005/8/layout/hierarchy4"/>
    <dgm:cxn modelId="{67DD87B9-E52D-4955-901D-6BD9F76B0044}" type="presParOf" srcId="{3ED921D8-A2A4-4B45-ACB7-3AA923FB09FD}" destId="{AFFD4A63-037B-4923-86F7-E801C4A18A9A}" srcOrd="0" destOrd="0" presId="urn:microsoft.com/office/officeart/2005/8/layout/hierarchy4"/>
    <dgm:cxn modelId="{133889DD-E65B-4583-BAFE-C618D953207C}" type="presParOf" srcId="{3ED921D8-A2A4-4B45-ACB7-3AA923FB09FD}" destId="{9B9760A6-8392-4076-BA7D-96C1AFEE6451}" srcOrd="1" destOrd="0" presId="urn:microsoft.com/office/officeart/2005/8/layout/hierarchy4"/>
    <dgm:cxn modelId="{769C4B30-9EAC-4194-9FE7-2E9FBD97AEE2}" type="presParOf" srcId="{39F8009A-097D-4891-A71C-2CDAFCEB8690}" destId="{1C95016F-4B59-497C-B561-148D018391A8}" srcOrd="1" destOrd="0" presId="urn:microsoft.com/office/officeart/2005/8/layout/hierarchy4"/>
    <dgm:cxn modelId="{F6B4BA9C-6A55-43D3-93E5-875900ACC1A7}" type="presParOf" srcId="{39F8009A-097D-4891-A71C-2CDAFCEB8690}" destId="{740AA814-7B78-48B7-83FD-FF0B9B3EFEAF}" srcOrd="2" destOrd="0" presId="urn:microsoft.com/office/officeart/2005/8/layout/hierarchy4"/>
    <dgm:cxn modelId="{A2DA5222-F3A2-4EDB-BEBE-AEF6FF30D862}" type="presParOf" srcId="{740AA814-7B78-48B7-83FD-FF0B9B3EFEAF}" destId="{CC7E68B5-DDB5-4517-9062-A922DE2DCDD3}" srcOrd="0" destOrd="0" presId="urn:microsoft.com/office/officeart/2005/8/layout/hierarchy4"/>
    <dgm:cxn modelId="{E9BC9A5C-E931-484E-9A3D-2DCEA7017A79}" type="presParOf" srcId="{740AA814-7B78-48B7-83FD-FF0B9B3EFEAF}" destId="{537BF5A8-59B1-4FAF-BC4C-3CF88EDC316C}" srcOrd="1" destOrd="0" presId="urn:microsoft.com/office/officeart/2005/8/layout/hierarchy4"/>
    <dgm:cxn modelId="{6F17675E-20FA-4EA9-8B1B-485EEA7DE808}" type="presParOf" srcId="{740AA814-7B78-48B7-83FD-FF0B9B3EFEAF}" destId="{E4897FBC-D3FB-4922-A00F-D0B2DC12196A}" srcOrd="2" destOrd="0" presId="urn:microsoft.com/office/officeart/2005/8/layout/hierarchy4"/>
    <dgm:cxn modelId="{FB843B96-A533-4438-A776-4FBD24C7C872}" type="presParOf" srcId="{E4897FBC-D3FB-4922-A00F-D0B2DC12196A}" destId="{24556E8A-700A-4E33-8B33-5B40AFD2DFD4}" srcOrd="0" destOrd="0" presId="urn:microsoft.com/office/officeart/2005/8/layout/hierarchy4"/>
    <dgm:cxn modelId="{4A888979-40B7-47F1-ADB3-B100CCE1B004}" type="presParOf" srcId="{24556E8A-700A-4E33-8B33-5B40AFD2DFD4}" destId="{737A4AD0-66CF-4FDA-861C-993233544D35}" srcOrd="0" destOrd="0" presId="urn:microsoft.com/office/officeart/2005/8/layout/hierarchy4"/>
    <dgm:cxn modelId="{39AC941F-21E6-4D09-99A2-B8C3FBEE85E5}" type="presParOf" srcId="{24556E8A-700A-4E33-8B33-5B40AFD2DFD4}" destId="{484C5BC5-6C31-407C-92AD-F456773C995A}" srcOrd="1" destOrd="0" presId="urn:microsoft.com/office/officeart/2005/8/layout/hierarchy4"/>
    <dgm:cxn modelId="{23791A31-720C-497D-B149-E1A1DCBA5644}" type="presParOf" srcId="{E4897FBC-D3FB-4922-A00F-D0B2DC12196A}" destId="{7F5916A0-1A06-43B4-BE92-4DDB031BF544}" srcOrd="1" destOrd="0" presId="urn:microsoft.com/office/officeart/2005/8/layout/hierarchy4"/>
    <dgm:cxn modelId="{86828EA0-C26C-4CC1-9184-E0372A0ED3C2}" type="presParOf" srcId="{E4897FBC-D3FB-4922-A00F-D0B2DC12196A}" destId="{E0B4D7A6-394D-40BC-AD8C-3A3585FCF950}" srcOrd="2" destOrd="0" presId="urn:microsoft.com/office/officeart/2005/8/layout/hierarchy4"/>
    <dgm:cxn modelId="{117418C4-C552-4B22-87AB-DED7991CE4F0}" type="presParOf" srcId="{E0B4D7A6-394D-40BC-AD8C-3A3585FCF950}" destId="{272BDC24-E711-4117-A010-32C5FC9C2517}" srcOrd="0" destOrd="0" presId="urn:microsoft.com/office/officeart/2005/8/layout/hierarchy4"/>
    <dgm:cxn modelId="{D4C0FCE3-FE82-4827-BC38-813363CB499E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3D7BD-ADA0-496A-A161-AAA196586EBF}">
      <dsp:nvSpPr>
        <dsp:cNvPr id="0" name=""/>
        <dsp:cNvSpPr/>
      </dsp:nvSpPr>
      <dsp:spPr>
        <a:xfrm>
          <a:off x="0" y="0"/>
          <a:ext cx="9108504" cy="205740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бюджета Истоминского сельского поселения на 2018 год и плановый период 2019 и 2020 годы</a:t>
          </a:r>
        </a:p>
      </dsp:txBody>
      <dsp:txXfrm>
        <a:off x="0" y="0"/>
        <a:ext cx="9108504" cy="2057400"/>
      </dsp:txXfrm>
    </dsp:sp>
    <dsp:sp modelId="{04EC72AA-5F53-4A0B-97DE-A6A5302A1BEC}">
      <dsp:nvSpPr>
        <dsp:cNvPr id="0" name=""/>
        <dsp:cNvSpPr/>
      </dsp:nvSpPr>
      <dsp:spPr>
        <a:xfrm>
          <a:off x="0" y="2057400"/>
          <a:ext cx="2277126" cy="432054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sp:txBody>
      <dsp:txXfrm>
        <a:off x="0" y="2057400"/>
        <a:ext cx="2277126" cy="4320540"/>
      </dsp:txXfrm>
    </dsp:sp>
    <dsp:sp modelId="{0B7D415B-A506-4E48-956F-B81FC3099D7C}">
      <dsp:nvSpPr>
        <dsp:cNvPr id="0" name=""/>
        <dsp:cNvSpPr/>
      </dsp:nvSpPr>
      <dsp:spPr>
        <a:xfrm>
          <a:off x="2277126" y="2057400"/>
          <a:ext cx="2277126" cy="4320540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sp:txBody>
      <dsp:txXfrm>
        <a:off x="2277126" y="2057400"/>
        <a:ext cx="2277126" cy="4320540"/>
      </dsp:txXfrm>
    </dsp:sp>
    <dsp:sp modelId="{E846FD1B-2827-4A57-AB7D-F617E112A972}">
      <dsp:nvSpPr>
        <dsp:cNvPr id="0" name=""/>
        <dsp:cNvSpPr/>
      </dsp:nvSpPr>
      <dsp:spPr>
        <a:xfrm>
          <a:off x="4554252" y="2057400"/>
          <a:ext cx="2277126" cy="4320540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2018-2019 годы</a:t>
          </a:r>
        </a:p>
      </dsp:txBody>
      <dsp:txXfrm>
        <a:off x="4554252" y="2057400"/>
        <a:ext cx="2277126" cy="4320540"/>
      </dsp:txXfrm>
    </dsp:sp>
    <dsp:sp modelId="{C6A11B3E-F401-4173-BD8F-457AF2B5CA21}">
      <dsp:nvSpPr>
        <dsp:cNvPr id="0" name=""/>
        <dsp:cNvSpPr/>
      </dsp:nvSpPr>
      <dsp:spPr>
        <a:xfrm>
          <a:off x="6831377" y="2057400"/>
          <a:ext cx="2277126" cy="432054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sp:txBody>
      <dsp:txXfrm>
        <a:off x="6831377" y="2057400"/>
        <a:ext cx="2277126" cy="4320540"/>
      </dsp:txXfrm>
    </dsp:sp>
    <dsp:sp modelId="{EDCF6AB0-57B1-476D-8BD7-96DE885D1DCE}">
      <dsp:nvSpPr>
        <dsp:cNvPr id="0" name=""/>
        <dsp:cNvSpPr/>
      </dsp:nvSpPr>
      <dsp:spPr>
        <a:xfrm>
          <a:off x="0" y="6377940"/>
          <a:ext cx="9108504" cy="48006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969F5-F2B8-4486-B66B-630A24145036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Истоминского сельского поселения на 2018 год и плановый период 2019 и 2020 года направлен на решение следующих задач:</a:t>
          </a:r>
        </a:p>
      </dsp:txBody>
      <dsp:txXfrm>
        <a:off x="0" y="0"/>
        <a:ext cx="9144000" cy="2057400"/>
      </dsp:txXfrm>
    </dsp:sp>
    <dsp:sp modelId="{5355500D-4288-461C-84C7-FD2F135903F3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sp:txBody>
      <dsp:txXfrm>
        <a:off x="4464" y="2057400"/>
        <a:ext cx="3045023" cy="4320540"/>
      </dsp:txXfrm>
    </dsp:sp>
    <dsp:sp modelId="{F4C88725-0C39-4E84-849E-2AC06D74F66F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sp:txBody>
      <dsp:txXfrm>
        <a:off x="3049488" y="2057400"/>
        <a:ext cx="3045023" cy="4320540"/>
      </dsp:txXfrm>
    </dsp:sp>
    <dsp:sp modelId="{CC8B789D-7065-42DD-ADC6-D876EC8F5BC5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sp:txBody>
      <dsp:txXfrm>
        <a:off x="6094511" y="2057400"/>
        <a:ext cx="3045023" cy="4320540"/>
      </dsp:txXfrm>
    </dsp:sp>
    <dsp:sp modelId="{B28543E7-7C16-49C1-865E-B52BB9F9C0FC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0" y="0"/>
          <a:ext cx="8850445" cy="21025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2018 ГОДА</a:t>
          </a:r>
        </a:p>
      </dsp:txBody>
      <dsp:txXfrm>
        <a:off x="61582" y="61582"/>
        <a:ext cx="8727281" cy="1979413"/>
      </dsp:txXfrm>
    </dsp:sp>
    <dsp:sp modelId="{46A97D7F-3A36-4E2D-B23E-A8C4257899AB}">
      <dsp:nvSpPr>
        <dsp:cNvPr id="0" name=""/>
        <dsp:cNvSpPr/>
      </dsp:nvSpPr>
      <dsp:spPr>
        <a:xfrm>
          <a:off x="3269" y="2261079"/>
          <a:ext cx="4336038" cy="2102577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851" y="2322661"/>
        <a:ext cx="4212874" cy="1979413"/>
      </dsp:txXfrm>
    </dsp:sp>
    <dsp:sp modelId="{17304A4E-5487-41F4-A4DE-C5E9BA09F886}">
      <dsp:nvSpPr>
        <dsp:cNvPr id="0" name=""/>
        <dsp:cNvSpPr/>
      </dsp:nvSpPr>
      <dsp:spPr>
        <a:xfrm>
          <a:off x="3269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 9810.5 </a:t>
          </a: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sp:txBody>
      <dsp:txXfrm>
        <a:off x="64851" y="4582657"/>
        <a:ext cx="2000263" cy="1979413"/>
      </dsp:txXfrm>
    </dsp:sp>
    <dsp:sp modelId="{AFFD4A63-037B-4923-86F7-E801C4A18A9A}">
      <dsp:nvSpPr>
        <dsp:cNvPr id="0" name=""/>
        <dsp:cNvSpPr/>
      </dsp:nvSpPr>
      <dsp:spPr>
        <a:xfrm>
          <a:off x="2215880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9791,1 тыс.руб.</a:t>
          </a:r>
        </a:p>
      </dsp:txBody>
      <dsp:txXfrm>
        <a:off x="2277462" y="4582657"/>
        <a:ext cx="2000263" cy="1979413"/>
      </dsp:txXfrm>
    </dsp:sp>
    <dsp:sp modelId="{CC7E68B5-DDB5-4517-9062-A922DE2DCDD3}">
      <dsp:nvSpPr>
        <dsp:cNvPr id="0" name=""/>
        <dsp:cNvSpPr/>
      </dsp:nvSpPr>
      <dsp:spPr>
        <a:xfrm>
          <a:off x="4517675" y="2261079"/>
          <a:ext cx="4336038" cy="2102577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79257" y="2322661"/>
        <a:ext cx="4212874" cy="1979413"/>
      </dsp:txXfrm>
    </dsp:sp>
    <dsp:sp modelId="{737A4AD0-66CF-4FDA-861C-993233544D35}">
      <dsp:nvSpPr>
        <dsp:cNvPr id="0" name=""/>
        <dsp:cNvSpPr/>
      </dsp:nvSpPr>
      <dsp:spPr>
        <a:xfrm>
          <a:off x="4517675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11760,5 тыс.руб.</a:t>
          </a:r>
        </a:p>
      </dsp:txBody>
      <dsp:txXfrm>
        <a:off x="4579257" y="4582657"/>
        <a:ext cx="2000263" cy="1979413"/>
      </dsp:txXfrm>
    </dsp:sp>
    <dsp:sp modelId="{272BDC24-E711-4117-A010-32C5FC9C2517}">
      <dsp:nvSpPr>
        <dsp:cNvPr id="0" name=""/>
        <dsp:cNvSpPr/>
      </dsp:nvSpPr>
      <dsp:spPr>
        <a:xfrm>
          <a:off x="6730287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8927,1 тыс.руб.</a:t>
          </a:r>
        </a:p>
      </dsp:txBody>
      <dsp:txXfrm>
        <a:off x="6791869" y="4582657"/>
        <a:ext cx="2000263" cy="19794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242" y="639"/>
          <a:ext cx="8778490" cy="207972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2019 ГОДА</a:t>
          </a:r>
        </a:p>
      </dsp:txBody>
      <dsp:txXfrm>
        <a:off x="64155" y="61552"/>
        <a:ext cx="8656664" cy="1957897"/>
      </dsp:txXfrm>
    </dsp:sp>
    <dsp:sp modelId="{46A97D7F-3A36-4E2D-B23E-A8C4257899AB}">
      <dsp:nvSpPr>
        <dsp:cNvPr id="0" name=""/>
        <dsp:cNvSpPr/>
      </dsp:nvSpPr>
      <dsp:spPr>
        <a:xfrm>
          <a:off x="3242" y="2236502"/>
          <a:ext cx="4300786" cy="20797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155" y="2297415"/>
        <a:ext cx="4178960" cy="1957897"/>
      </dsp:txXfrm>
    </dsp:sp>
    <dsp:sp modelId="{17304A4E-5487-41F4-A4DE-C5E9BA09F886}">
      <dsp:nvSpPr>
        <dsp:cNvPr id="0" name=""/>
        <dsp:cNvSpPr/>
      </dsp:nvSpPr>
      <dsp:spPr>
        <a:xfrm>
          <a:off x="3242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 8238.4 </a:t>
          </a: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sp:txBody>
      <dsp:txXfrm>
        <a:off x="64155" y="4533277"/>
        <a:ext cx="1984337" cy="1957897"/>
      </dsp:txXfrm>
    </dsp:sp>
    <dsp:sp modelId="{AFFD4A63-037B-4923-86F7-E801C4A18A9A}">
      <dsp:nvSpPr>
        <dsp:cNvPr id="0" name=""/>
        <dsp:cNvSpPr/>
      </dsp:nvSpPr>
      <dsp:spPr>
        <a:xfrm>
          <a:off x="2197865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sp:txBody>
      <dsp:txXfrm>
        <a:off x="2258778" y="4533277"/>
        <a:ext cx="1984337" cy="1957897"/>
      </dsp:txXfrm>
    </dsp:sp>
    <dsp:sp modelId="{CC7E68B5-DDB5-4517-9062-A922DE2DCDD3}">
      <dsp:nvSpPr>
        <dsp:cNvPr id="0" name=""/>
        <dsp:cNvSpPr/>
      </dsp:nvSpPr>
      <dsp:spPr>
        <a:xfrm>
          <a:off x="4480946" y="2236502"/>
          <a:ext cx="4300786" cy="20797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41859" y="2297415"/>
        <a:ext cx="4178960" cy="1957897"/>
      </dsp:txXfrm>
    </dsp:sp>
    <dsp:sp modelId="{737A4AD0-66CF-4FDA-861C-993233544D35}">
      <dsp:nvSpPr>
        <dsp:cNvPr id="0" name=""/>
        <dsp:cNvSpPr/>
      </dsp:nvSpPr>
      <dsp:spPr>
        <a:xfrm>
          <a:off x="4480946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8749,1 тыс.руб.</a:t>
          </a:r>
        </a:p>
      </dsp:txBody>
      <dsp:txXfrm>
        <a:off x="4541859" y="4533277"/>
        <a:ext cx="1984337" cy="1957897"/>
      </dsp:txXfrm>
    </dsp:sp>
    <dsp:sp modelId="{272BDC24-E711-4117-A010-32C5FC9C2517}">
      <dsp:nvSpPr>
        <dsp:cNvPr id="0" name=""/>
        <dsp:cNvSpPr/>
      </dsp:nvSpPr>
      <dsp:spPr>
        <a:xfrm>
          <a:off x="6675569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5814,7 тыс.руб.</a:t>
          </a:r>
        </a:p>
      </dsp:txBody>
      <dsp:txXfrm>
        <a:off x="6736482" y="4533277"/>
        <a:ext cx="1984337" cy="1957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269" y="4401"/>
          <a:ext cx="8850445" cy="207652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sp:txBody>
      <dsp:txXfrm>
        <a:off x="64088" y="65220"/>
        <a:ext cx="8728807" cy="1954885"/>
      </dsp:txXfrm>
    </dsp:sp>
    <dsp:sp modelId="{46A97D7F-3A36-4E2D-B23E-A8C4257899AB}">
      <dsp:nvSpPr>
        <dsp:cNvPr id="0" name=""/>
        <dsp:cNvSpPr/>
      </dsp:nvSpPr>
      <dsp:spPr>
        <a:xfrm>
          <a:off x="3269" y="2238102"/>
          <a:ext cx="4336038" cy="20765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088" y="2298921"/>
        <a:ext cx="4214400" cy="1954885"/>
      </dsp:txXfrm>
    </dsp:sp>
    <dsp:sp modelId="{17304A4E-5487-41F4-A4DE-C5E9BA09F886}">
      <dsp:nvSpPr>
        <dsp:cNvPr id="0" name=""/>
        <dsp:cNvSpPr/>
      </dsp:nvSpPr>
      <dsp:spPr>
        <a:xfrm>
          <a:off x="3269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 8411</a:t>
          </a: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,0 тыс.руб.</a:t>
          </a:r>
        </a:p>
      </dsp:txBody>
      <dsp:txXfrm>
        <a:off x="64088" y="4532621"/>
        <a:ext cx="2001789" cy="1954885"/>
      </dsp:txXfrm>
    </dsp:sp>
    <dsp:sp modelId="{AFFD4A63-037B-4923-86F7-E801C4A18A9A}">
      <dsp:nvSpPr>
        <dsp:cNvPr id="0" name=""/>
        <dsp:cNvSpPr/>
      </dsp:nvSpPr>
      <dsp:spPr>
        <a:xfrm>
          <a:off x="2215880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sp:txBody>
      <dsp:txXfrm>
        <a:off x="2276699" y="4532621"/>
        <a:ext cx="2001789" cy="1954885"/>
      </dsp:txXfrm>
    </dsp:sp>
    <dsp:sp modelId="{CC7E68B5-DDB5-4517-9062-A922DE2DCDD3}">
      <dsp:nvSpPr>
        <dsp:cNvPr id="0" name=""/>
        <dsp:cNvSpPr/>
      </dsp:nvSpPr>
      <dsp:spPr>
        <a:xfrm>
          <a:off x="4517675" y="2238102"/>
          <a:ext cx="4336038" cy="20765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78494" y="2298921"/>
        <a:ext cx="4214400" cy="1954885"/>
      </dsp:txXfrm>
    </dsp:sp>
    <dsp:sp modelId="{737A4AD0-66CF-4FDA-861C-993233544D35}">
      <dsp:nvSpPr>
        <dsp:cNvPr id="0" name=""/>
        <dsp:cNvSpPr/>
      </dsp:nvSpPr>
      <dsp:spPr>
        <a:xfrm>
          <a:off x="4517675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8927,1 тыс.руб.</a:t>
          </a:r>
        </a:p>
      </dsp:txBody>
      <dsp:txXfrm>
        <a:off x="4578494" y="4532621"/>
        <a:ext cx="2001789" cy="1954885"/>
      </dsp:txXfrm>
    </dsp:sp>
    <dsp:sp modelId="{272BDC24-E711-4117-A010-32C5FC9C2517}">
      <dsp:nvSpPr>
        <dsp:cNvPr id="0" name=""/>
        <dsp:cNvSpPr/>
      </dsp:nvSpPr>
      <dsp:spPr>
        <a:xfrm>
          <a:off x="6730287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5668,9 тыс.руб.</a:t>
          </a:r>
        </a:p>
      </dsp:txBody>
      <dsp:txXfrm>
        <a:off x="6791106" y="4532621"/>
        <a:ext cx="2001789" cy="1954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408FA-55FA-4820-B2C8-1EF50C63D2FB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0AD88-B520-4E7B-8869-CD70D0203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0AD88-B520-4E7B-8869-CD70D0203D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7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7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8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4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4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8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9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9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650F-AD25-4340-9C75-4436DB4E110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496944" cy="6480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  <a:p>
            <a:endParaRPr lang="en-US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БЮДЖЕТ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ИСТОМИНСКОГО СЕЛЬСКОГО ПОСЕЛЕНИЯ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АКСАЙСКОГО РАЙОНА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НА 2018 ГОД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И НА ПЛАНОВЫЙ ПЕРИОД 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2019 И 2020 ГОДЫ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3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77672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РАСХОДЫ БЮДЖЕТА 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ИСТОМИНСКОГО СЕЛЬСКОГО ПОСЕЛЕНИЯ 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334398"/>
              </p:ext>
            </p:extLst>
          </p:nvPr>
        </p:nvGraphicFramePr>
        <p:xfrm>
          <a:off x="107504" y="1196758"/>
          <a:ext cx="8928992" cy="5338627"/>
        </p:xfrm>
        <a:graphic>
          <a:graphicData uri="http://schemas.openxmlformats.org/drawingml/2006/table">
            <a:tbl>
              <a:tblPr/>
              <a:tblGrid>
                <a:gridCol w="5977074"/>
                <a:gridCol w="1007702"/>
                <a:gridCol w="792088"/>
                <a:gridCol w="1152128"/>
              </a:tblGrid>
              <a:tr h="17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ПОСЕЛЕНИЯ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19601,3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14563,8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14596,0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7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«Защита населения и территории от чрезвычайных ситуаций, обеспечение пожарной безопасности»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983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1035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4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«Культура 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5377.1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4944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4944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«Обеспечение качественными жилищно-коммунальными услугами населения»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транспортной системы»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477.5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501.3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917.2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физической культуры и спорта»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7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«Региональная политика»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«Управление имуществом»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607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4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«Доступная среда»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«Содействие занятости населения»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«Информационное общество»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368,4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34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«Комплексное благоустройство территории поселения»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2 698,1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1671,4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1476,8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«Социальная поддержка граждан»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Муниципальная  программа Истоминского сельского поселения «Формирование современной городской среды на территории Истоминского сельского поселения»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824,6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Непрограммные расходы муниципального образования «Истоминского сельского поселения»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7 798,6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5774,3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5628,5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45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338329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48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8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СПАСИБО</a:t>
            </a:r>
            <a:endParaRPr lang="ru-RU" sz="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ЗА ВНИМАНИЕ.</a:t>
            </a:r>
            <a:endParaRPr lang="ru-RU" sz="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Истоминского</a:t>
            </a:r>
          </a:p>
          <a:p>
            <a:pPr marL="0" indent="0" algn="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7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0278"/>
              </p:ext>
            </p:extLst>
          </p:nvPr>
        </p:nvGraphicFramePr>
        <p:xfrm>
          <a:off x="35496" y="0"/>
          <a:ext cx="91085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46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5345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27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209128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80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5325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44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823486"/>
              </p:ext>
            </p:extLst>
          </p:nvPr>
        </p:nvGraphicFramePr>
        <p:xfrm>
          <a:off x="179512" y="116632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09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984597"/>
              </p:ext>
            </p:extLst>
          </p:nvPr>
        </p:nvGraphicFramePr>
        <p:xfrm>
          <a:off x="0" y="-6"/>
          <a:ext cx="9180512" cy="6886125"/>
        </p:xfrm>
        <a:graphic>
          <a:graphicData uri="http://schemas.openxmlformats.org/drawingml/2006/table">
            <a:tbl>
              <a:tblPr firstRow="1" firstCol="1" bandRow="1"/>
              <a:tblGrid>
                <a:gridCol w="5115276"/>
                <a:gridCol w="1470664"/>
                <a:gridCol w="1382753"/>
                <a:gridCol w="1211819"/>
              </a:tblGrid>
              <a:tr h="2673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 Истоминского сельского поселения Аксайского района на 2018 - 2020 годы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(тыс. рублей)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19 601.6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14 563.8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14 595.9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9 810.5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8 238.4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8 410.9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840.8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1 027.2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1 132.3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716.7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745.3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775.2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7 802.6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5 997.6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6 016.4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7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436.3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453.7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471.9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9 791.1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6 325.4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6 185.0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РАСХОДЫ, всего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19 601.6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14 563.8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14 595.9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8 589.7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5 947.1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5 794.3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189.5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191.6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198.5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1 032.2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1 067.6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1 072.1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525.5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549.3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965.2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3 631.1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1 727.5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1 532.9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5 477.1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4 944.0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4 944.0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88.9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34.5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ДЕФИЦИТ 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82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471390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8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234564"/>
              </p:ext>
            </p:extLst>
          </p:nvPr>
        </p:nvGraphicFramePr>
        <p:xfrm>
          <a:off x="107503" y="44627"/>
          <a:ext cx="8928994" cy="6717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393"/>
                <a:gridCol w="1212037"/>
                <a:gridCol w="1125899"/>
                <a:gridCol w="952401"/>
                <a:gridCol w="866264"/>
              </a:tblGrid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Прогноз доходов бюджета на 2017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Прогноз доходов бюджета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0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Наименование доходов бюджета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2018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2019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2020 год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0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7 976.2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9 810.5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8 238.4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8 410.9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ПРИБЫЛЬ, ДОХОДЫ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1 547.2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840.8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1 027.2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1 132.3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175.0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716.7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745.3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775.2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ИМУЩЕСТВО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5 800.2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7 802.6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5 997.6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6 016.4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12.6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13.0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13.5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14.0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417.5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436.3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453.7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471.9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22.7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1.0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10 015.6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10 083.1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7 583.0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7 363.0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10 015.6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10 083.1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7 583.0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7 363.0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8 202.7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8 202.7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5 632.3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5 069.1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Субвенции бюджетам бюджетной системы Российской Федерации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173.5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173.5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173.5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0.2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Иные межбюджетные трансферты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1 639.4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1 706.9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1 777.2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2 293.7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7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17 991.8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19 893.6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15 821.4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15 773.9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728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814</Words>
  <Application>Microsoft Office PowerPoint</Application>
  <PresentationFormat>Экран (4:3)</PresentationFormat>
  <Paragraphs>298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 ИСТОМИНСКОГО СЕЛЬСКОГО ПОСЕЛЕНИЯ </vt:lpstr>
      <vt:lpstr>Презентация PowerPoint</vt:lpstr>
      <vt:lpstr>Презентация PowerPoint</vt:lpstr>
    </vt:vector>
  </TitlesOfParts>
  <Company>DEPO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DEPO</dc:creator>
  <cp:lastModifiedBy>DEPO</cp:lastModifiedBy>
  <cp:revision>4</cp:revision>
  <dcterms:created xsi:type="dcterms:W3CDTF">2018-02-21T07:40:30Z</dcterms:created>
  <dcterms:modified xsi:type="dcterms:W3CDTF">2018-02-21T08:11:58Z</dcterms:modified>
</cp:coreProperties>
</file>