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6" r:id="rId16"/>
    <p:sldId id="257" r:id="rId17"/>
  </p:sldIdLst>
  <p:sldSz cx="11879263" cy="8280400"/>
  <p:notesSz cx="6797675" cy="9928225"/>
  <p:defaultTextStyle>
    <a:defPPr>
      <a:defRPr lang="ru-RU"/>
    </a:defPPr>
    <a:lvl1pPr marL="0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8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96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94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92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990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588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186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784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08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228" y="942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0496-E288-4B9B-9C54-0C93988076A1}" type="datetimeFigureOut">
              <a:rPr lang="ru-RU" smtClean="0"/>
              <a:t>11.08.2021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D68F-7E66-4C74-AB89-D7BC3B07F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963" y="331600"/>
            <a:ext cx="10691337" cy="1380067"/>
          </a:xfrm>
          <a:prstGeom prst="rect">
            <a:avLst/>
          </a:prstGeom>
        </p:spPr>
        <p:txBody>
          <a:bodyPr vert="horz" lIns="115196" tIns="57598" rIns="115196" bIns="575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3963" y="1932094"/>
            <a:ext cx="10691337" cy="5464681"/>
          </a:xfrm>
          <a:prstGeom prst="rect">
            <a:avLst/>
          </a:prstGeom>
        </p:spPr>
        <p:txBody>
          <a:bodyPr vert="horz" lIns="115196" tIns="57598" rIns="115196" bIns="575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3963" y="7674704"/>
            <a:ext cx="2771828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0496-E288-4B9B-9C54-0C93988076A1}" type="datetimeFigureOut">
              <a:rPr lang="ru-RU" smtClean="0"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8748" y="7674704"/>
            <a:ext cx="3761767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3472" y="7674704"/>
            <a:ext cx="2771828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D68F-7E66-4C74-AB89-D7BC3B07F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0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15196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968" indent="-359988" algn="l" defTabSz="1151961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951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932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91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89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87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85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835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8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6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94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92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90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88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86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84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934" y="0"/>
            <a:ext cx="5709671" cy="82804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6" y="7104"/>
            <a:ext cx="6120855" cy="8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7583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8" y="26144"/>
            <a:ext cx="6193999" cy="82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5575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0" y="23872"/>
            <a:ext cx="6309063" cy="82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5575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15240"/>
            <a:ext cx="6299672" cy="82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3567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0"/>
            <a:ext cx="6299672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5615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3" y="-144"/>
            <a:ext cx="6011640" cy="82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8991" y="145088"/>
            <a:ext cx="11484000" cy="80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37160"/>
            <a:ext cx="11484000" cy="80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1599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9" y="0"/>
            <a:ext cx="6227664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9591" cy="821836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93127" y="50904"/>
            <a:ext cx="6155656" cy="81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3567" cy="817264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7" y="13568"/>
            <a:ext cx="5976664" cy="81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9551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435575" y="0"/>
            <a:ext cx="6443688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9591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95615" y="20072"/>
            <a:ext cx="6052294" cy="82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1599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3" y="0"/>
            <a:ext cx="5987886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5575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23872"/>
            <a:ext cx="6293822" cy="82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7583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9" y="0"/>
            <a:ext cx="6227664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Land</cp:lastModifiedBy>
  <cp:revision>4</cp:revision>
  <cp:lastPrinted>2021-07-16T15:53:53Z</cp:lastPrinted>
  <dcterms:created xsi:type="dcterms:W3CDTF">2021-07-16T05:45:10Z</dcterms:created>
  <dcterms:modified xsi:type="dcterms:W3CDTF">2021-08-11T06:04:34Z</dcterms:modified>
</cp:coreProperties>
</file>