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84" r:id="rId8"/>
    <p:sldId id="281" r:id="rId9"/>
    <p:sldId id="262" r:id="rId10"/>
    <p:sldId id="263" r:id="rId11"/>
    <p:sldId id="285" r:id="rId12"/>
    <p:sldId id="264" r:id="rId13"/>
    <p:sldId id="265" r:id="rId14"/>
    <p:sldId id="266" r:id="rId15"/>
    <p:sldId id="286" r:id="rId16"/>
    <p:sldId id="268" r:id="rId17"/>
    <p:sldId id="269" r:id="rId18"/>
    <p:sldId id="273" r:id="rId19"/>
    <p:sldId id="274" r:id="rId20"/>
    <p:sldId id="278" r:id="rId21"/>
    <p:sldId id="275" r:id="rId22"/>
    <p:sldId id="277" r:id="rId23"/>
    <p:sldId id="276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E68B-FD0D-4949-A81C-7CBA48AF0D3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D57B-98E1-49AF-84E8-1582983FE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0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E68B-FD0D-4949-A81C-7CBA48AF0D3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D57B-98E1-49AF-84E8-1582983FE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82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E68B-FD0D-4949-A81C-7CBA48AF0D3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D57B-98E1-49AF-84E8-1582983FE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E68B-FD0D-4949-A81C-7CBA48AF0D3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D57B-98E1-49AF-84E8-1582983FE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E68B-FD0D-4949-A81C-7CBA48AF0D3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D57B-98E1-49AF-84E8-1582983FE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9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E68B-FD0D-4949-A81C-7CBA48AF0D3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D57B-98E1-49AF-84E8-1582983FE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8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E68B-FD0D-4949-A81C-7CBA48AF0D3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D57B-98E1-49AF-84E8-1582983FE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E68B-FD0D-4949-A81C-7CBA48AF0D3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D57B-98E1-49AF-84E8-1582983FE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9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E68B-FD0D-4949-A81C-7CBA48AF0D3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D57B-98E1-49AF-84E8-1582983FE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8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E68B-FD0D-4949-A81C-7CBA48AF0D3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D57B-98E1-49AF-84E8-1582983FE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E68B-FD0D-4949-A81C-7CBA48AF0D3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D57B-98E1-49AF-84E8-1582983FE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0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2E68B-FD0D-4949-A81C-7CBA48AF0D35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AD57B-98E1-49AF-84E8-1582983FE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6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еловечки для презентации картинки, стоковые фото Человечки для презентации  | Depositphot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263"/>
            <a:ext cx="8064896" cy="5959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620688"/>
            <a:ext cx="1944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</a:rPr>
              <a:t>РЕШЕНИЕ О БЮДЖЕТЕ</a:t>
            </a:r>
            <a:endParaRPr lang="ru-RU" sz="1200" dirty="0">
              <a:solidFill>
                <a:srgbClr val="00B050"/>
              </a:solidFill>
            </a:endParaRPr>
          </a:p>
          <a:p>
            <a:pPr algn="ctr"/>
            <a:r>
              <a:rPr lang="ru-RU" sz="1200" b="1" dirty="0">
                <a:solidFill>
                  <a:srgbClr val="00B050"/>
                </a:solidFill>
              </a:rPr>
              <a:t>ИСТОМИНСКОГО СЕЛЬСКОГО</a:t>
            </a:r>
            <a:endParaRPr lang="ru-RU" sz="1200" dirty="0">
              <a:solidFill>
                <a:srgbClr val="00B050"/>
              </a:solidFill>
            </a:endParaRPr>
          </a:p>
          <a:p>
            <a:pPr algn="ctr"/>
            <a:r>
              <a:rPr lang="ru-RU" sz="1200" b="1" dirty="0">
                <a:solidFill>
                  <a:srgbClr val="00B050"/>
                </a:solidFill>
              </a:rPr>
              <a:t> ПОСЕЛЕНИЯ</a:t>
            </a:r>
            <a:endParaRPr lang="ru-RU" sz="1200" dirty="0">
              <a:solidFill>
                <a:srgbClr val="00B050"/>
              </a:solidFill>
            </a:endParaRPr>
          </a:p>
          <a:p>
            <a:pPr algn="ctr"/>
            <a:r>
              <a:rPr lang="ru-RU" sz="1200" b="1" dirty="0">
                <a:solidFill>
                  <a:srgbClr val="00B050"/>
                </a:solidFill>
              </a:rPr>
              <a:t>АКСАЙСКОГО РАЙОНА</a:t>
            </a:r>
            <a:endParaRPr lang="ru-RU" sz="1200" dirty="0">
              <a:solidFill>
                <a:srgbClr val="00B050"/>
              </a:solidFill>
            </a:endParaRPr>
          </a:p>
          <a:p>
            <a:pPr algn="ctr"/>
            <a:r>
              <a:rPr lang="ru-RU" sz="1200" b="1" dirty="0">
                <a:solidFill>
                  <a:srgbClr val="00B050"/>
                </a:solidFill>
              </a:rPr>
              <a:t>НА 2022 ГОД</a:t>
            </a:r>
            <a:endParaRPr lang="ru-RU" sz="1200" dirty="0">
              <a:solidFill>
                <a:srgbClr val="00B050"/>
              </a:solidFill>
            </a:endParaRPr>
          </a:p>
          <a:p>
            <a:pPr algn="ctr"/>
            <a:r>
              <a:rPr lang="ru-RU" sz="1200" b="1" dirty="0">
                <a:solidFill>
                  <a:srgbClr val="00B050"/>
                </a:solidFill>
              </a:rPr>
              <a:t>И  ПЛАНОВЫЙ ПЕРИОД</a:t>
            </a:r>
            <a:endParaRPr lang="ru-RU" sz="1200" dirty="0">
              <a:solidFill>
                <a:srgbClr val="00B050"/>
              </a:solidFill>
            </a:endParaRPr>
          </a:p>
          <a:p>
            <a:pPr algn="ctr"/>
            <a:r>
              <a:rPr lang="ru-RU" sz="1200" b="1" dirty="0">
                <a:solidFill>
                  <a:srgbClr val="00B050"/>
                </a:solidFill>
              </a:rPr>
              <a:t>2023 И 2024 ГОДЫ</a:t>
            </a:r>
            <a:endParaRPr lang="ru-RU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1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66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92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99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83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253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17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001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5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659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8"/>
            <a:ext cx="9036496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80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13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784976" cy="6336704"/>
          </a:xfrm>
        </p:spPr>
        <p:txBody>
          <a:bodyPr/>
          <a:lstStyle/>
          <a:p>
            <a:r>
              <a:rPr lang="ru-RU" dirty="0" smtClean="0"/>
              <a:t> 	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509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628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5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661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801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296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421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8497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51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9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16632"/>
            <a:ext cx="930275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90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2493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4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66" y="2976136"/>
            <a:ext cx="2341067" cy="177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3050"/>
            <a:ext cx="8712968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96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15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640960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69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772"/>
            <a:ext cx="8712968" cy="65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344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20</Words>
  <Application>Microsoft Office PowerPoint</Application>
  <PresentationFormat>Экран (4:3)</PresentationFormat>
  <Paragraphs>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Финансы</dc:creator>
  <cp:lastModifiedBy>Финансы</cp:lastModifiedBy>
  <cp:revision>3</cp:revision>
  <dcterms:created xsi:type="dcterms:W3CDTF">2022-01-31T16:13:29Z</dcterms:created>
  <dcterms:modified xsi:type="dcterms:W3CDTF">2022-01-31T16:55:28Z</dcterms:modified>
</cp:coreProperties>
</file>