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8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8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228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63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36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32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4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2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5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5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0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1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2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E37CAC-279F-4CB4-8155-B16B638F5A1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3F57-A368-4D9C-BB29-6C5C9CB1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27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5A28-51F6-4E41-BD1E-2DAD536EB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CDEE84-C86D-426E-BD2F-F1BAEFFA7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3C0FCF-D59B-4BA8-BA14-F614558AB9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24" y="428624"/>
            <a:ext cx="11244263" cy="60436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D5CB44-1A7C-4581-86E7-E4A49FA8924F}"/>
              </a:ext>
            </a:extLst>
          </p:cNvPr>
          <p:cNvSpPr/>
          <p:nvPr/>
        </p:nvSpPr>
        <p:spPr>
          <a:xfrm>
            <a:off x="2100263" y="614364"/>
            <a:ext cx="7886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БЮДЖЕТ ДЛЯ ГРАЖДАН - ЭТО УПРОЩЕННАЯ ВЕРСИЯ БЮДЖЕТНОГО ДОКУМЕНТА,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В КОТОРОЙ ИСПОЛЬЗУЕТСЯ НЕФОРМАЛЬНЫЙ ЯЗЫК И ДОСТУПНЫЕ ФОРМАТЫ,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ЧТОБЫ  ОБЕСПЕЧИТЬ ДЛЯ ГРАЖДАН ПОНИМАНИЕ БЮДЖЕТНОГО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5032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F679-144B-4E21-B9C5-2CFCC934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РЕАЛИЗАЦИЯ УКАЗОВ ПРЕЗИДЕНТА РОССИЙСКОЙ ФЕДЕРАЦИИ.</a:t>
            </a:r>
            <a:br>
              <a:rPr lang="ru-RU" sz="1800" b="1" dirty="0">
                <a:solidFill>
                  <a:srgbClr val="FFC000"/>
                </a:solidFill>
              </a:rPr>
            </a:br>
            <a:r>
              <a:rPr lang="ru-RU" sz="1800" b="1" i="1" dirty="0"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 ПОВЫШЕНИЕ ЗАРАБОТНОЙ ПЛАТЫ РАБОТНИКОВ МУНИЦИПАЛЬНЫХ БЮДЖЕТНЫХ УЧРЕЖДЕНИЙ КУЛЬТУРЫ</a:t>
            </a:r>
            <a:br>
              <a:rPr lang="ru-RU" sz="1800" b="1" dirty="0">
                <a:solidFill>
                  <a:srgbClr val="FFC000"/>
                </a:solidFill>
              </a:rPr>
            </a:br>
            <a:r>
              <a:rPr lang="ru-RU" sz="1800" b="1" i="1" dirty="0"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 В 201</a:t>
            </a:r>
            <a:r>
              <a:rPr lang="en-US" sz="1800" b="1" i="1" dirty="0"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  <a:r>
              <a:rPr lang="ru-RU" sz="1800" b="1" i="1" dirty="0"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 ГОД</a:t>
            </a:r>
            <a:br>
              <a:rPr lang="ru-RU" sz="1800" b="1" dirty="0">
                <a:solidFill>
                  <a:srgbClr val="FFC000"/>
                </a:solidFill>
              </a:rPr>
            </a:br>
            <a:endParaRPr lang="ru-RU" sz="1800" b="1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D7C1281-AF0C-4E49-B1C9-C49362A09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8"/>
            <a:ext cx="11112502" cy="45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4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1C8EE-303D-4B47-A4DD-476E3936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10C5D1A-0AE2-4B8A-A4D6-2A165467D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452718"/>
            <a:ext cx="11055352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0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58273-E1D0-434E-ACC9-F173601D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4F7FF35-F789-4F32-BA16-89F48F47A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452718"/>
            <a:ext cx="11372849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3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FC272-35D7-4279-AECC-C25DA5A0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B39002-A55B-41F2-9C68-DCA1F1161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3" y="628650"/>
            <a:ext cx="11558587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7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4771C-A28B-4A8F-A6FC-F0DD8656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2E2333-35F1-4934-B3E2-6EDEB3B5D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257175"/>
            <a:ext cx="11315700" cy="614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3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17FC4-89B0-464C-8B5B-80160E22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32D477-CE58-4A0D-A19E-BD5A08AE1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9" y="600075"/>
            <a:ext cx="11534152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0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66D8DE-C817-44EB-B034-AAFCA55D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1" y="487425"/>
            <a:ext cx="11501438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0BA3F-5B95-4999-A516-C0A8E2AE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04AFE9-298B-4666-8544-A60224626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582203"/>
            <a:ext cx="11344275" cy="566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8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D42CB-D3EA-4F13-B8FB-0D3DDD29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2D3606-4A9F-4D37-8861-B6B58AE6A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3" y="314325"/>
            <a:ext cx="11544299" cy="60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8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16795-6193-4A7B-BB57-A54233DE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BCCC38-1893-490A-8B9F-FE167984B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452718"/>
            <a:ext cx="11287125" cy="57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2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3DE1A-EAB7-4DBB-BCC4-5BA2B1C1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FF828D-C34F-44FB-8B81-FF1B834AA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342900"/>
            <a:ext cx="11186884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07809-F2D4-446B-80DA-BB4736F91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98758E-790D-4738-8825-F68E39BE5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3" y="452719"/>
            <a:ext cx="11401425" cy="61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2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B2587-88B6-4535-992A-78C948D4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6388C1B-94BB-4683-B205-E5CD8FF15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6" y="452718"/>
            <a:ext cx="11253656" cy="59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5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B6006-E52F-47EC-A71D-B3A91B8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CBF284-0507-48A7-964B-E5B405C88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" y="328613"/>
            <a:ext cx="11413041" cy="5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33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33</Words>
  <Application>Microsoft Office PowerPoint</Application>
  <PresentationFormat>Широкоэкранный</PresentationFormat>
  <Paragraphs>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УКАЗОВ ПРЕЗИДЕНТА РОССИЙСКОЙ ФЕДЕРАЦИИ.  ПОВЫШЕНИЕ ЗАРАБОТНОЙ ПЛАТЫ РАБОТНИКОВ МУНИЦИПАЛЬНЫХ БЮДЖЕТНЫХ УЧРЕЖДЕНИЙ КУЛЬТУРЫ  В 2015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Финансы</dc:creator>
  <cp:lastModifiedBy>Финансы</cp:lastModifiedBy>
  <cp:revision>3</cp:revision>
  <dcterms:created xsi:type="dcterms:W3CDTF">2019-09-13T12:55:44Z</dcterms:created>
  <dcterms:modified xsi:type="dcterms:W3CDTF">2019-09-13T13:16:48Z</dcterms:modified>
</cp:coreProperties>
</file>