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2F879D-8CCB-4AEE-B041-3F0FDBBC2FA5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B357656-04FF-449C-B1F8-364F6EBC52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2F879D-8CCB-4AEE-B041-3F0FDBBC2FA5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357656-04FF-449C-B1F8-364F6EBC52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2F879D-8CCB-4AEE-B041-3F0FDBBC2FA5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357656-04FF-449C-B1F8-364F6EBC52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2F879D-8CCB-4AEE-B041-3F0FDBBC2FA5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357656-04FF-449C-B1F8-364F6EBC524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2F879D-8CCB-4AEE-B041-3F0FDBBC2FA5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357656-04FF-449C-B1F8-364F6EBC524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2F879D-8CCB-4AEE-B041-3F0FDBBC2FA5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357656-04FF-449C-B1F8-364F6EBC524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2F879D-8CCB-4AEE-B041-3F0FDBBC2FA5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357656-04FF-449C-B1F8-364F6EBC524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2F879D-8CCB-4AEE-B041-3F0FDBBC2FA5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357656-04FF-449C-B1F8-364F6EBC524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2F879D-8CCB-4AEE-B041-3F0FDBBC2FA5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357656-04FF-449C-B1F8-364F6EBC52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22F879D-8CCB-4AEE-B041-3F0FDBBC2FA5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357656-04FF-449C-B1F8-364F6EBC524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2F879D-8CCB-4AEE-B041-3F0FDBBC2FA5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B357656-04FF-449C-B1F8-364F6EBC524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22F879D-8CCB-4AEE-B041-3F0FDBBC2FA5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B357656-04FF-449C-B1F8-364F6EBC524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2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Бюджет Истоминского сельского поселения на 2016 год.</a:t>
            </a: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-99392"/>
            <a:ext cx="8280919" cy="684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313680"/>
      </p:ext>
    </p:extLst>
  </p:cSld>
  <p:clrMapOvr>
    <a:masterClrMapping/>
  </p:clrMapOvr>
  <p:transition>
    <p:wheel spokes="2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328"/>
            <a:ext cx="10513168" cy="6569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807425"/>
      </p:ext>
    </p:extLst>
  </p:cSld>
  <p:clrMapOvr>
    <a:masterClrMapping/>
  </p:clrMapOvr>
  <p:transition>
    <p:wheel spokes="2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913"/>
            <a:ext cx="8568952" cy="6552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707896"/>
      </p:ext>
    </p:extLst>
  </p:cSld>
  <p:clrMapOvr>
    <a:masterClrMapping/>
  </p:clrMapOvr>
  <p:transition>
    <p:wheel spokes="2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2493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417942"/>
      </p:ext>
    </p:extLst>
  </p:cSld>
  <p:clrMapOvr>
    <a:masterClrMapping/>
  </p:clrMapOvr>
  <p:transition>
    <p:wheel spokes="2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784975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99355"/>
      </p:ext>
    </p:extLst>
  </p:cSld>
  <p:clrMapOvr>
    <a:masterClrMapping/>
  </p:clrMapOvr>
  <p:transition>
    <p:wheel spokes="2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10081120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406031"/>
      </p:ext>
    </p:extLst>
  </p:cSld>
  <p:clrMapOvr>
    <a:masterClrMapping/>
  </p:clrMapOvr>
  <p:transition>
    <p:wheel spokes="2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1"/>
            <a:ext cx="8856984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402282"/>
      </p:ext>
    </p:extLst>
  </p:cSld>
  <p:clrMapOvr>
    <a:masterClrMapping/>
  </p:clrMapOvr>
  <p:transition>
    <p:wheel spokes="2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86</TotalTime>
  <Words>8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Бюджет Истоминского сельского поселения на 2016 год.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</dc:creator>
  <cp:lastModifiedBy>DEPO</cp:lastModifiedBy>
  <cp:revision>13</cp:revision>
  <dcterms:created xsi:type="dcterms:W3CDTF">2016-04-08T12:54:31Z</dcterms:created>
  <dcterms:modified xsi:type="dcterms:W3CDTF">2016-04-29T09:45:18Z</dcterms:modified>
</cp:coreProperties>
</file>