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8854D9D-8C1B-47D0-978B-32E897EEAA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84" d="100"/>
          <a:sy n="84" d="100"/>
        </p:scale>
        <p:origin x="-24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4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11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D085B36-F643-430B-BDCB-00E60630B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682679"/>
            <a:ext cx="4513262" cy="31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0EAD877-C4A9-4685-AC6B-CB516176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63827"/>
            <a:ext cx="3854528" cy="51568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благоустроить свой поселок?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Мечтаете о детской площадке?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 необходимо привести в порядок сквер или парк?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МОЖНО СДЕЛАТЬ С ПОМОЩЬЮ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ИНИЦИАТИВНОГО БЮДЖЕТА!!!!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5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C92F7-65C8-46E4-835A-B3265FF6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642551"/>
            <a:ext cx="7824115" cy="477795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0000"/>
                </a:solidFill>
              </a:rPr>
              <a:t>ПРОЕКТ ПОБЕДИЛ!!!!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6E8F7C-C7D2-47DF-A20F-07F373FBBC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6" y="1120346"/>
            <a:ext cx="7908324" cy="448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17F2B2-7E7F-478E-B351-0ADE863A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511" y="617838"/>
            <a:ext cx="7478125" cy="1935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6 ШАГ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Собираем денежные средства: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Вклад населения от 1% до 5% от стоимости проекта.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Бюджет муниципальный- 5% от стоимости проекта.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Бюджет региональный - до 2000,00 тыс. руб.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3CE797-97AB-4713-9502-9556193787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2776150"/>
            <a:ext cx="7537623" cy="360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39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772AD0-8EC1-4A9E-9D01-15695FFD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1135"/>
            <a:ext cx="2634277" cy="359038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7 ШАГ</a:t>
            </a:r>
            <a:endParaRPr lang="ru-RU" sz="2800" dirty="0">
              <a:solidFill>
                <a:srgbClr val="FFC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 Участвуем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в реализации проекта личным трудом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D2A03B-CD25-4A12-934D-36BB2F3C5B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2" y="1383322"/>
            <a:ext cx="5857103" cy="421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0A3E8-FCBE-4318-AC92-84EA1D3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57" y="646670"/>
            <a:ext cx="6777909" cy="13592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</a:rPr>
              <a:t>8 ШАГ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i="1" dirty="0">
                <a:solidFill>
                  <a:srgbClr val="FFC000"/>
                </a:solidFill>
              </a:rPr>
              <a:t>Лично контролируем качество выполнения работ по строительству спортивной площадки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25741E-1681-4003-BEE9-B9CD4AEC2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" y="1919416"/>
            <a:ext cx="7214516" cy="4291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7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96B13E-2E61-4FD3-9F76-FD8C0057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14924"/>
            <a:ext cx="6992093" cy="12809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9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Спортивная площадка готова!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6A6E0DE-635A-4FA0-BE4E-D021EA8C11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" b="14128"/>
          <a:stretch/>
        </p:blipFill>
        <p:spPr bwMode="auto">
          <a:xfrm>
            <a:off x="1070920" y="1771136"/>
            <a:ext cx="7183394" cy="413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7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D2E12-BFC7-46D7-9AD4-DE3AF16C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63" y="329514"/>
            <a:ext cx="2734935" cy="212536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Твоя инициатива!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257F8D-DD26-4243-90E5-986F40CF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9891" y="4242485"/>
            <a:ext cx="2042983" cy="12027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Твой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бюджет!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79F684-0EE6-4975-BD00-A09C01EEC1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" b="13465"/>
          <a:stretch/>
        </p:blipFill>
        <p:spPr bwMode="auto">
          <a:xfrm>
            <a:off x="2917998" y="403654"/>
            <a:ext cx="3550509" cy="24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F330230-CF0B-4496-A57D-0AF8B94D62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75" y="3764692"/>
            <a:ext cx="3550509" cy="24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4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CDC7D8-1982-4AEB-A3EC-D02FD1433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9115"/>
            <a:ext cx="8763228" cy="2339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ЗВОНИ - 8(86350)28746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 Мы ждем твоих инициатив!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0D5367-736A-478C-8C3C-8FDDC0BF0C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58" y="3429000"/>
            <a:ext cx="3484033" cy="2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6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179A65-0949-4751-A356-E6DD52E6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293304" cy="5526436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ТВОЙ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БЮДЖЕТ!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ТВОЯ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ИНИЦИАТИВА!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dirty="0"/>
              <a:t> 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895665-EBB3-4553-BC63-7D8B251C1C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1197" r="489" b="13718"/>
          <a:stretch/>
        </p:blipFill>
        <p:spPr bwMode="auto">
          <a:xfrm>
            <a:off x="3855308" y="700216"/>
            <a:ext cx="5642919" cy="48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0203B1-15BD-44E8-8230-8C81A074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848497"/>
            <a:ext cx="3738147" cy="451302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житель Истоминского сельского поселения.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хочу создать спортивную площадку в своем поселке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9ADA245-A426-40BB-8BEC-977853577F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4" y="543697"/>
            <a:ext cx="4275438" cy="568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438700-3941-43AD-A625-7CC31CD8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9373"/>
            <a:ext cx="3268590" cy="412715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Я могу реализовать свою идею через инициативный бюджет.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C8AC4D-FA89-4A2A-AFB5-3785FFB095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 b="9635"/>
          <a:stretch/>
        </p:blipFill>
        <p:spPr bwMode="auto">
          <a:xfrm>
            <a:off x="3945924" y="1136822"/>
            <a:ext cx="5041558" cy="402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E2019-0796-425E-8A33-C71A68DD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84173"/>
            <a:ext cx="2831985" cy="327734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1 ШАГ</a:t>
            </a:r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Собираю подписи в поддержку идеи со вместо с администрацией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2A7637-24DD-4477-8B34-B04F6A24C8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8414"/>
          <a:stretch/>
        </p:blipFill>
        <p:spPr bwMode="auto">
          <a:xfrm>
            <a:off x="3509319" y="757881"/>
            <a:ext cx="5577754" cy="466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393AEE-7CDA-43A4-8BAA-FF437BE43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864973"/>
            <a:ext cx="3029693" cy="449654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2 ШАГ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Собираю собрание, чтобы рассказать всем о своей идеи и возможности создать спортивную площадку с помощью инициативного бюджета со вместо с администрацией поселения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C5C57B-3314-44BF-9551-6C3B8A4A45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1037968"/>
            <a:ext cx="5493007" cy="43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D0E5D8-79FF-4DC5-B437-E8C0B7586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0877"/>
            <a:ext cx="3854528" cy="472028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3 ШАГ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Оформляем идею в проект,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выбираем инициативную группу,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определяем вклад жителей в поддержку проекта, совместно с администрацией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поселения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E2111A-BBE6-4D91-9E52-019608A0E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675503"/>
            <a:ext cx="4513262" cy="490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E18F50-1DB4-4FCC-8B49-C74B7CCC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947351"/>
            <a:ext cx="3219163" cy="44141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4 ШАГ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Инициативная группа оформляет проект и документы к нему совместно с администрацией поселения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A6A5F5-FC91-4751-BCAD-9CF7505367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 b="7978"/>
          <a:stretch/>
        </p:blipFill>
        <p:spPr bwMode="auto">
          <a:xfrm>
            <a:off x="3995351" y="584229"/>
            <a:ext cx="5321644" cy="51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1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0D05E8-6CEF-406A-9969-CBC4B275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561" y="914401"/>
            <a:ext cx="3070693" cy="4613188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5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Инициативная группа направляет проект в комиссию на рассмотрение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E4A70A2-EB05-4E49-A239-F2920DB94B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99070"/>
            <a:ext cx="5311775" cy="472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44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208</Words>
  <Application>Microsoft Office PowerPoint</Application>
  <PresentationFormat>Произвольный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ШАГ Лично контролируем качество выполнения работ по строительству спортивной площадки </vt:lpstr>
      <vt:lpstr>Презентация PowerPoint</vt:lpstr>
      <vt:lpstr>  Твоя инициатива!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Финансы</cp:lastModifiedBy>
  <cp:revision>8</cp:revision>
  <dcterms:created xsi:type="dcterms:W3CDTF">2019-08-22T11:40:55Z</dcterms:created>
  <dcterms:modified xsi:type="dcterms:W3CDTF">2021-12-04T13:35:01Z</dcterms:modified>
</cp:coreProperties>
</file>