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8854D9D-8C1B-47D0-978B-32E897EEAA3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0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14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06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111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78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5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2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063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7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16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DD085B36-F643-430B-BDCB-00E60630B2B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913" y="1682679"/>
            <a:ext cx="4513262" cy="31910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A0EAD877-C4A9-4685-AC6B-CB5161766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63827"/>
            <a:ext cx="3854528" cy="515688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Хотите благоустроить свой поселок?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Мечтаете о детской площадке?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Считаете необходимо привести в порядок сквер или парк?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МОЖНО СДЕЛАТЬ С ПОМОЩЬЮ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ИНИЦИАТИВНОГО БЮДЖЕТА!!!!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5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9DC92F7-65C8-46E4-835A-B3265FF69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642551"/>
            <a:ext cx="7824115" cy="477795"/>
          </a:xfrm>
        </p:spPr>
        <p:txBody>
          <a:bodyPr/>
          <a:lstStyle/>
          <a:p>
            <a:pPr algn="ctr"/>
            <a:r>
              <a:rPr lang="ru-RU" sz="1800" b="1" i="1" dirty="0">
                <a:solidFill>
                  <a:srgbClr val="FF0000"/>
                </a:solidFill>
              </a:rPr>
              <a:t>ПРОЕКТ ПОБЕДИЛ!!!!</a:t>
            </a:r>
            <a:endParaRPr lang="ru-RU" sz="1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76E8F7C-C7D2-47DF-A20F-07F373FBBC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6" y="1120346"/>
            <a:ext cx="7908324" cy="4489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47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517F2B2-7E7F-478E-B351-0ADE863A0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4511" y="617838"/>
            <a:ext cx="7478125" cy="19358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6 ШАГ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Собираем денежные средства: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Вклад населения от 1% до 5% от стоимости проекта.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Бюджет муниципальный- 5% от стоимости проекта.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Бюджет региональный - до 2000,00 тыс. руб.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63CE797-97AB-4713-9502-9556193787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2776150"/>
            <a:ext cx="7537623" cy="3608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39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DD772AD0-8EC1-4A9E-9D01-15695FFDA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1135"/>
            <a:ext cx="2634277" cy="3590384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7 ШАГ</a:t>
            </a:r>
            <a:endParaRPr lang="ru-RU" sz="2800" dirty="0">
              <a:solidFill>
                <a:srgbClr val="FFC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 Участвуем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</a:rPr>
              <a:t>в реализации проекта личным трудом</a:t>
            </a:r>
            <a:endParaRPr lang="ru-RU" sz="2800" dirty="0">
              <a:solidFill>
                <a:srgbClr val="FFC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D2A03B-CD25-4A12-934D-36BB2F3C5B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92" y="1383322"/>
            <a:ext cx="5857103" cy="4218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02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0A3E8-FCBE-4318-AC92-84EA1D3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57" y="646670"/>
            <a:ext cx="6777909" cy="1359244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C000"/>
                </a:solidFill>
              </a:rPr>
              <a:t>8 ШАГ</a:t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b="1" i="1" dirty="0">
                <a:solidFill>
                  <a:srgbClr val="FFC000"/>
                </a:solidFill>
              </a:rPr>
              <a:t>Лично контролируем качество выполнения работ по строительству спортивной площадки</a:t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25741E-1681-4003-BEE9-B9CD4AEC267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3" y="1919416"/>
            <a:ext cx="7214516" cy="4291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576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396B13E-2E61-4FD3-9F76-FD8C00576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514924"/>
            <a:ext cx="6992093" cy="12809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9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Спортивная площадка готова!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A6E0DE-635A-4FA0-BE4E-D021EA8C11A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" b="14128"/>
          <a:stretch/>
        </p:blipFill>
        <p:spPr bwMode="auto">
          <a:xfrm>
            <a:off x="1070920" y="1771136"/>
            <a:ext cx="7183394" cy="4135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76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D2E12-BFC7-46D7-9AD4-DE3AF16C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63" y="329514"/>
            <a:ext cx="2734935" cy="2125362"/>
          </a:xfrm>
        </p:spPr>
        <p:txBody>
          <a:bodyPr>
            <a:noAutofit/>
          </a:bodyPr>
          <a:lstStyle/>
          <a:p>
            <a:pPr algn="ctr"/>
            <a:br>
              <a:rPr lang="ru-RU" sz="2400" b="1" i="1" dirty="0">
                <a:solidFill>
                  <a:srgbClr val="FF0000"/>
                </a:solidFill>
              </a:rPr>
            </a:br>
            <a:br>
              <a:rPr lang="ru-RU" sz="2400" b="1" i="1" dirty="0">
                <a:solidFill>
                  <a:srgbClr val="FF0000"/>
                </a:solidFill>
              </a:rPr>
            </a:br>
            <a:r>
              <a:rPr lang="ru-RU" sz="2400" b="1" i="1" dirty="0">
                <a:solidFill>
                  <a:srgbClr val="FF0000"/>
                </a:solidFill>
              </a:rPr>
              <a:t>Твоя инициатива!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257F8D-DD26-4243-90E5-986F40CF5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9891" y="4242485"/>
            <a:ext cx="2042983" cy="1202725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Твой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бюджет!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79F684-0EE6-4975-BD00-A09C01EEC1C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" b="13465"/>
          <a:stretch/>
        </p:blipFill>
        <p:spPr bwMode="auto">
          <a:xfrm>
            <a:off x="2917998" y="403654"/>
            <a:ext cx="3550509" cy="247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4F330230-CF0B-4496-A57D-0AF8B94D62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75" y="3764692"/>
            <a:ext cx="3550509" cy="2471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04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0CDC7D8-1982-4AEB-A3EC-D02FD1433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9115"/>
            <a:ext cx="8763228" cy="233954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ЗВОНИ - 8(86350)28746</a:t>
            </a:r>
            <a:endParaRPr lang="ru-RU" sz="4800" dirty="0">
              <a:solidFill>
                <a:srgbClr val="FF0000"/>
              </a:solidFill>
            </a:endParaRPr>
          </a:p>
          <a:p>
            <a:pPr algn="ctr"/>
            <a:r>
              <a:rPr lang="ru-RU" sz="4800" b="1" i="1" dirty="0">
                <a:solidFill>
                  <a:srgbClr val="FF0000"/>
                </a:solidFill>
              </a:rPr>
              <a:t> Мы ждем твоих инициатив!</a:t>
            </a:r>
            <a:endParaRPr lang="ru-RU" sz="4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0D5367-736A-478C-8C3C-8FDDC0BF0CF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58" y="3429000"/>
            <a:ext cx="3484033" cy="2675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362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C179A65-0949-4751-A356-E6DD52E60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293304" cy="5526436"/>
          </a:xfrm>
        </p:spPr>
        <p:txBody>
          <a:bodyPr>
            <a:normAutofit/>
          </a:bodyPr>
          <a:lstStyle/>
          <a:p>
            <a:pPr algn="ctr"/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ТВОЙ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БЮДЖЕТ!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ТВОЯ</a:t>
            </a:r>
          </a:p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 ИНИЦИАТИВА!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800" dirty="0"/>
              <a:t> 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895665-EBB3-4553-BC63-7D8B251C1C9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1197" r="489" b="13718"/>
          <a:stretch/>
        </p:blipFill>
        <p:spPr bwMode="auto">
          <a:xfrm>
            <a:off x="3855308" y="700216"/>
            <a:ext cx="5642919" cy="4819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620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370203B1-15BD-44E8-8230-8C81A074D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848497"/>
            <a:ext cx="3738147" cy="4513021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Я житель Истоминского сельского поселения.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Я хочу создать спортивную площадку в своем поселке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ADA245-A426-40BB-8BEC-977853577F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54" y="543697"/>
            <a:ext cx="4275438" cy="568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12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CC438700-3941-43AD-A625-7CC31CD87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779373"/>
            <a:ext cx="3268590" cy="4127156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Я могу реализовать свою идею через инициативный бюджет.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C8AC4D-FA89-4A2A-AFB5-3785FFB095F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" b="9635"/>
          <a:stretch/>
        </p:blipFill>
        <p:spPr bwMode="auto">
          <a:xfrm>
            <a:off x="3945924" y="1136822"/>
            <a:ext cx="5041558" cy="4028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48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39E2019-0796-425E-8A33-C71A68DD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084173"/>
            <a:ext cx="2831985" cy="327734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1 ШАГ</a:t>
            </a:r>
            <a:endParaRPr lang="ru-RU" sz="2400" dirty="0">
              <a:solidFill>
                <a:srgbClr val="00B0F0"/>
              </a:solidFill>
            </a:endParaRPr>
          </a:p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Собираю подписи в поддержку идеи со вместо с администрацией</a:t>
            </a:r>
            <a:endParaRPr lang="ru-RU" sz="2400" dirty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2A7637-24DD-4477-8B34-B04F6A24C8E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4" b="8414"/>
          <a:stretch/>
        </p:blipFill>
        <p:spPr bwMode="auto">
          <a:xfrm>
            <a:off x="3509319" y="757881"/>
            <a:ext cx="5577754" cy="4662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85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E393AEE-7CDA-43A4-8BAA-FF437BE43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864973"/>
            <a:ext cx="3029693" cy="4496545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2 ШАГ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sz="2000" b="1" i="1" dirty="0">
                <a:solidFill>
                  <a:srgbClr val="00B0F0"/>
                </a:solidFill>
              </a:rPr>
              <a:t>Собираю собрание, чтобы рассказать всем о своей идеи и возможности создать спортивную площадку с помощью инициативного бюджета со вместо с администрацией поселения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EC5C57B-3314-44BF-9551-6C3B8A4A452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8" y="1037968"/>
            <a:ext cx="5493007" cy="4323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3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AD0E5D8-79FF-4DC5-B437-E8C0B7586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930877"/>
            <a:ext cx="3854528" cy="4720280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3 ШАГ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Оформляем идею в проект,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выбираем инициативную группу,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определяем вклад жителей в поддержку проекта, совместно с администрацией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поселения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E2111A-BBE6-4D91-9E52-019608A0EE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675503"/>
            <a:ext cx="4513262" cy="4901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9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EE18F50-1DB4-4FCC-8B49-C74B7CCCD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3" y="947351"/>
            <a:ext cx="3219163" cy="441416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4 ШАГ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Инициативная группа оформляет проект и документы к нему совместно с администрацией поселения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A6A5F5-FC91-4751-BCAD-9CF75053671C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" b="7978"/>
          <a:stretch/>
        </p:blipFill>
        <p:spPr bwMode="auto">
          <a:xfrm>
            <a:off x="3995351" y="584229"/>
            <a:ext cx="5321644" cy="5140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1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80D05E8-6CEF-406A-9969-CBC4B275A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561" y="914401"/>
            <a:ext cx="3070693" cy="4613188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5 ШАГ</a:t>
            </a:r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Инициативная группа направляет проект в комиссию на рассмотрение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4A70A2-EB05-4E49-A239-F2920DB94B4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99070"/>
            <a:ext cx="5311775" cy="4728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6440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208</Words>
  <Application>Microsoft Office PowerPoint</Application>
  <PresentationFormat>Широкоэкранный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8 ШАГ Лично контролируем качество выполнения работ по строительству спортивной площадки </vt:lpstr>
      <vt:lpstr>Презентация PowerPoint</vt:lpstr>
      <vt:lpstr>  Твоя инициатива!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Финансы</cp:lastModifiedBy>
  <cp:revision>8</cp:revision>
  <dcterms:created xsi:type="dcterms:W3CDTF">2019-08-22T11:40:55Z</dcterms:created>
  <dcterms:modified xsi:type="dcterms:W3CDTF">2019-08-22T13:11:01Z</dcterms:modified>
</cp:coreProperties>
</file>